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1369" r:id="rId2"/>
    <p:sldId id="1349" r:id="rId3"/>
    <p:sldId id="1368" r:id="rId4"/>
    <p:sldId id="1350" r:id="rId5"/>
    <p:sldId id="1351" r:id="rId6"/>
    <p:sldId id="1352" r:id="rId7"/>
    <p:sldId id="1353" r:id="rId8"/>
    <p:sldId id="1354" r:id="rId9"/>
    <p:sldId id="1355" r:id="rId10"/>
    <p:sldId id="1356" r:id="rId11"/>
    <p:sldId id="1357" r:id="rId12"/>
    <p:sldId id="1358" r:id="rId13"/>
    <p:sldId id="1359" r:id="rId14"/>
    <p:sldId id="1360" r:id="rId15"/>
    <p:sldId id="1361" r:id="rId16"/>
    <p:sldId id="1362" r:id="rId17"/>
    <p:sldId id="1363" r:id="rId18"/>
    <p:sldId id="1364" r:id="rId19"/>
    <p:sldId id="1365" r:id="rId20"/>
    <p:sldId id="1366" r:id="rId21"/>
    <p:sldId id="136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3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4694"/>
  </p:normalViewPr>
  <p:slideViewPr>
    <p:cSldViewPr snapToGrid="0" snapToObjects="1">
      <p:cViewPr varScale="1">
        <p:scale>
          <a:sx n="63" d="100"/>
          <a:sy n="63" d="100"/>
        </p:scale>
        <p:origin x="56" y="232"/>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538AD-E24D-7346-BD39-19DAB5F4884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E8A6855-933E-A947-9699-EF10733E54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19D5CAB-4C86-8B4B-BCF9-BEFFA648BFCF}"/>
              </a:ext>
            </a:extLst>
          </p:cNvPr>
          <p:cNvSpPr>
            <a:spLocks noGrp="1"/>
          </p:cNvSpPr>
          <p:nvPr>
            <p:ph type="dt" sz="half" idx="10"/>
          </p:nvPr>
        </p:nvSpPr>
        <p:spPr/>
        <p:txBody>
          <a:bodyPr/>
          <a:lstStyle/>
          <a:p>
            <a:fld id="{CEA0BDEC-AF01-5748-8E67-BBB8E145D5D9}" type="datetimeFigureOut">
              <a:rPr lang="en-US" smtClean="0"/>
              <a:t>8/19/2021</a:t>
            </a:fld>
            <a:endParaRPr lang="en-US"/>
          </a:p>
        </p:txBody>
      </p:sp>
      <p:sp>
        <p:nvSpPr>
          <p:cNvPr id="5" name="Footer Placeholder 4">
            <a:extLst>
              <a:ext uri="{FF2B5EF4-FFF2-40B4-BE49-F238E27FC236}">
                <a16:creationId xmlns:a16="http://schemas.microsoft.com/office/drawing/2014/main" id="{C2714606-3480-2948-92DB-2DC9E4A0BC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33D1E2-2AD6-DD49-8A08-DBEA368D04DB}"/>
              </a:ext>
            </a:extLst>
          </p:cNvPr>
          <p:cNvSpPr>
            <a:spLocks noGrp="1"/>
          </p:cNvSpPr>
          <p:nvPr>
            <p:ph type="sldNum" sz="quarter" idx="12"/>
          </p:nvPr>
        </p:nvSpPr>
        <p:spPr/>
        <p:txBody>
          <a:bodyPr/>
          <a:lstStyle/>
          <a:p>
            <a:fld id="{A2CD682A-003D-124E-8969-9116F00D6E5A}" type="slidenum">
              <a:rPr lang="en-US" smtClean="0"/>
              <a:t>‹#›</a:t>
            </a:fld>
            <a:endParaRPr lang="en-US"/>
          </a:p>
        </p:txBody>
      </p:sp>
    </p:spTree>
    <p:extLst>
      <p:ext uri="{BB962C8B-B14F-4D97-AF65-F5344CB8AC3E}">
        <p14:creationId xmlns:p14="http://schemas.microsoft.com/office/powerpoint/2010/main" val="2011490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A65FA-77DA-4047-A248-5EE4C278FB8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3FE0B9D-E92F-D94D-A1BF-A9202DB35AD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C756E31-81DD-1C48-8074-1D1ABA33B502}"/>
              </a:ext>
            </a:extLst>
          </p:cNvPr>
          <p:cNvSpPr>
            <a:spLocks noGrp="1"/>
          </p:cNvSpPr>
          <p:nvPr>
            <p:ph type="dt" sz="half" idx="10"/>
          </p:nvPr>
        </p:nvSpPr>
        <p:spPr/>
        <p:txBody>
          <a:bodyPr/>
          <a:lstStyle/>
          <a:p>
            <a:fld id="{CEA0BDEC-AF01-5748-8E67-BBB8E145D5D9}" type="datetimeFigureOut">
              <a:rPr lang="en-US" smtClean="0"/>
              <a:t>8/19/2021</a:t>
            </a:fld>
            <a:endParaRPr lang="en-US"/>
          </a:p>
        </p:txBody>
      </p:sp>
      <p:sp>
        <p:nvSpPr>
          <p:cNvPr id="5" name="Footer Placeholder 4">
            <a:extLst>
              <a:ext uri="{FF2B5EF4-FFF2-40B4-BE49-F238E27FC236}">
                <a16:creationId xmlns:a16="http://schemas.microsoft.com/office/drawing/2014/main" id="{3ED88FEE-E3BB-5149-BFB5-71200FB5BA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F4BCC2-3EBE-9844-9C20-64F77F4D9AEE}"/>
              </a:ext>
            </a:extLst>
          </p:cNvPr>
          <p:cNvSpPr>
            <a:spLocks noGrp="1"/>
          </p:cNvSpPr>
          <p:nvPr>
            <p:ph type="sldNum" sz="quarter" idx="12"/>
          </p:nvPr>
        </p:nvSpPr>
        <p:spPr/>
        <p:txBody>
          <a:bodyPr/>
          <a:lstStyle/>
          <a:p>
            <a:fld id="{A2CD682A-003D-124E-8969-9116F00D6E5A}" type="slidenum">
              <a:rPr lang="en-US" smtClean="0"/>
              <a:t>‹#›</a:t>
            </a:fld>
            <a:endParaRPr lang="en-US"/>
          </a:p>
        </p:txBody>
      </p:sp>
    </p:spTree>
    <p:extLst>
      <p:ext uri="{BB962C8B-B14F-4D97-AF65-F5344CB8AC3E}">
        <p14:creationId xmlns:p14="http://schemas.microsoft.com/office/powerpoint/2010/main" val="1518192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3A193-DAC5-794E-AF39-35DD0E48DC0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3C384C9-6969-AB4E-A150-B7275AADFA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AB6F7B9-B614-7444-A33B-2982E8B6EC4B}"/>
              </a:ext>
            </a:extLst>
          </p:cNvPr>
          <p:cNvSpPr>
            <a:spLocks noGrp="1"/>
          </p:cNvSpPr>
          <p:nvPr>
            <p:ph type="dt" sz="half" idx="10"/>
          </p:nvPr>
        </p:nvSpPr>
        <p:spPr/>
        <p:txBody>
          <a:bodyPr/>
          <a:lstStyle/>
          <a:p>
            <a:fld id="{CEA0BDEC-AF01-5748-8E67-BBB8E145D5D9}" type="datetimeFigureOut">
              <a:rPr lang="en-US" smtClean="0"/>
              <a:t>8/19/2021</a:t>
            </a:fld>
            <a:endParaRPr lang="en-US"/>
          </a:p>
        </p:txBody>
      </p:sp>
      <p:sp>
        <p:nvSpPr>
          <p:cNvPr id="5" name="Footer Placeholder 4">
            <a:extLst>
              <a:ext uri="{FF2B5EF4-FFF2-40B4-BE49-F238E27FC236}">
                <a16:creationId xmlns:a16="http://schemas.microsoft.com/office/drawing/2014/main" id="{42B9AE6B-A8E0-E84A-B726-805DDF311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9B5F6A-F5DE-A242-9270-8557BB38FAC7}"/>
              </a:ext>
            </a:extLst>
          </p:cNvPr>
          <p:cNvSpPr>
            <a:spLocks noGrp="1"/>
          </p:cNvSpPr>
          <p:nvPr>
            <p:ph type="sldNum" sz="quarter" idx="12"/>
          </p:nvPr>
        </p:nvSpPr>
        <p:spPr/>
        <p:txBody>
          <a:bodyPr/>
          <a:lstStyle/>
          <a:p>
            <a:fld id="{A2CD682A-003D-124E-8969-9116F00D6E5A}" type="slidenum">
              <a:rPr lang="en-US" smtClean="0"/>
              <a:t>‹#›</a:t>
            </a:fld>
            <a:endParaRPr lang="en-US"/>
          </a:p>
        </p:txBody>
      </p:sp>
    </p:spTree>
    <p:extLst>
      <p:ext uri="{BB962C8B-B14F-4D97-AF65-F5344CB8AC3E}">
        <p14:creationId xmlns:p14="http://schemas.microsoft.com/office/powerpoint/2010/main" val="148240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B4969-FB21-5340-A230-6F636DD5A1D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832F55F-3195-4344-A213-387C96326A8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6191053-FDA8-3042-AB9E-A566A0E0930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78C81BB-0532-D043-B257-3698B2BF2B0F}"/>
              </a:ext>
            </a:extLst>
          </p:cNvPr>
          <p:cNvSpPr>
            <a:spLocks noGrp="1"/>
          </p:cNvSpPr>
          <p:nvPr>
            <p:ph type="dt" sz="half" idx="10"/>
          </p:nvPr>
        </p:nvSpPr>
        <p:spPr/>
        <p:txBody>
          <a:bodyPr/>
          <a:lstStyle/>
          <a:p>
            <a:fld id="{CEA0BDEC-AF01-5748-8E67-BBB8E145D5D9}" type="datetimeFigureOut">
              <a:rPr lang="en-US" smtClean="0"/>
              <a:t>8/19/2021</a:t>
            </a:fld>
            <a:endParaRPr lang="en-US"/>
          </a:p>
        </p:txBody>
      </p:sp>
      <p:sp>
        <p:nvSpPr>
          <p:cNvPr id="6" name="Footer Placeholder 5">
            <a:extLst>
              <a:ext uri="{FF2B5EF4-FFF2-40B4-BE49-F238E27FC236}">
                <a16:creationId xmlns:a16="http://schemas.microsoft.com/office/drawing/2014/main" id="{BAA9ADB3-1D39-5745-A59B-053B9E78D7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53476A-9A4E-3045-B547-054EC8BE77F4}"/>
              </a:ext>
            </a:extLst>
          </p:cNvPr>
          <p:cNvSpPr>
            <a:spLocks noGrp="1"/>
          </p:cNvSpPr>
          <p:nvPr>
            <p:ph type="sldNum" sz="quarter" idx="12"/>
          </p:nvPr>
        </p:nvSpPr>
        <p:spPr/>
        <p:txBody>
          <a:bodyPr/>
          <a:lstStyle/>
          <a:p>
            <a:fld id="{A2CD682A-003D-124E-8969-9116F00D6E5A}" type="slidenum">
              <a:rPr lang="en-US" smtClean="0"/>
              <a:t>‹#›</a:t>
            </a:fld>
            <a:endParaRPr lang="en-US"/>
          </a:p>
        </p:txBody>
      </p:sp>
    </p:spTree>
    <p:extLst>
      <p:ext uri="{BB962C8B-B14F-4D97-AF65-F5344CB8AC3E}">
        <p14:creationId xmlns:p14="http://schemas.microsoft.com/office/powerpoint/2010/main" val="3659508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1C232-627D-3F48-8DD8-6D54A5B8A5F7}"/>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13110AE-7101-D04A-A5FC-97666350A1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3345415-5D98-DD4D-AB25-43670997F63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730492D-D043-A34B-84AC-D0A8958F6A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53E4157-9A04-914B-BBB0-C5BEC97FE6A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D6B2CD9-B40B-2940-9E4F-BECA20A15B0F}"/>
              </a:ext>
            </a:extLst>
          </p:cNvPr>
          <p:cNvSpPr>
            <a:spLocks noGrp="1"/>
          </p:cNvSpPr>
          <p:nvPr>
            <p:ph type="dt" sz="half" idx="10"/>
          </p:nvPr>
        </p:nvSpPr>
        <p:spPr/>
        <p:txBody>
          <a:bodyPr/>
          <a:lstStyle/>
          <a:p>
            <a:fld id="{CEA0BDEC-AF01-5748-8E67-BBB8E145D5D9}" type="datetimeFigureOut">
              <a:rPr lang="en-US" smtClean="0"/>
              <a:t>8/19/2021</a:t>
            </a:fld>
            <a:endParaRPr lang="en-US"/>
          </a:p>
        </p:txBody>
      </p:sp>
      <p:sp>
        <p:nvSpPr>
          <p:cNvPr id="8" name="Footer Placeholder 7">
            <a:extLst>
              <a:ext uri="{FF2B5EF4-FFF2-40B4-BE49-F238E27FC236}">
                <a16:creationId xmlns:a16="http://schemas.microsoft.com/office/drawing/2014/main" id="{04012491-A1B9-214C-BCF6-40DEBF1B28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3E2EC72-1776-F04E-B467-0D63ED6EF725}"/>
              </a:ext>
            </a:extLst>
          </p:cNvPr>
          <p:cNvSpPr>
            <a:spLocks noGrp="1"/>
          </p:cNvSpPr>
          <p:nvPr>
            <p:ph type="sldNum" sz="quarter" idx="12"/>
          </p:nvPr>
        </p:nvSpPr>
        <p:spPr/>
        <p:txBody>
          <a:bodyPr/>
          <a:lstStyle/>
          <a:p>
            <a:fld id="{A2CD682A-003D-124E-8969-9116F00D6E5A}" type="slidenum">
              <a:rPr lang="en-US" smtClean="0"/>
              <a:t>‹#›</a:t>
            </a:fld>
            <a:endParaRPr lang="en-US"/>
          </a:p>
        </p:txBody>
      </p:sp>
    </p:spTree>
    <p:extLst>
      <p:ext uri="{BB962C8B-B14F-4D97-AF65-F5344CB8AC3E}">
        <p14:creationId xmlns:p14="http://schemas.microsoft.com/office/powerpoint/2010/main" val="291056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4EF59-AB56-BD4F-9DDB-B37A46F59FF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24F03DA-486E-464F-A83D-E6D63303EE33}"/>
              </a:ext>
            </a:extLst>
          </p:cNvPr>
          <p:cNvSpPr>
            <a:spLocks noGrp="1"/>
          </p:cNvSpPr>
          <p:nvPr>
            <p:ph type="dt" sz="half" idx="10"/>
          </p:nvPr>
        </p:nvSpPr>
        <p:spPr/>
        <p:txBody>
          <a:bodyPr/>
          <a:lstStyle/>
          <a:p>
            <a:fld id="{CEA0BDEC-AF01-5748-8E67-BBB8E145D5D9}" type="datetimeFigureOut">
              <a:rPr lang="en-US" smtClean="0"/>
              <a:t>8/19/2021</a:t>
            </a:fld>
            <a:endParaRPr lang="en-US"/>
          </a:p>
        </p:txBody>
      </p:sp>
      <p:sp>
        <p:nvSpPr>
          <p:cNvPr id="4" name="Footer Placeholder 3">
            <a:extLst>
              <a:ext uri="{FF2B5EF4-FFF2-40B4-BE49-F238E27FC236}">
                <a16:creationId xmlns:a16="http://schemas.microsoft.com/office/drawing/2014/main" id="{17DEE72A-7A3E-A84E-8BD1-CF56E4DCD3C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37B1BC-549E-C048-99F7-BC0EF16341AB}"/>
              </a:ext>
            </a:extLst>
          </p:cNvPr>
          <p:cNvSpPr>
            <a:spLocks noGrp="1"/>
          </p:cNvSpPr>
          <p:nvPr>
            <p:ph type="sldNum" sz="quarter" idx="12"/>
          </p:nvPr>
        </p:nvSpPr>
        <p:spPr/>
        <p:txBody>
          <a:bodyPr/>
          <a:lstStyle/>
          <a:p>
            <a:fld id="{A2CD682A-003D-124E-8969-9116F00D6E5A}" type="slidenum">
              <a:rPr lang="en-US" smtClean="0"/>
              <a:t>‹#›</a:t>
            </a:fld>
            <a:endParaRPr lang="en-US"/>
          </a:p>
        </p:txBody>
      </p:sp>
    </p:spTree>
    <p:extLst>
      <p:ext uri="{BB962C8B-B14F-4D97-AF65-F5344CB8AC3E}">
        <p14:creationId xmlns:p14="http://schemas.microsoft.com/office/powerpoint/2010/main" val="2998297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B2306E-C762-384D-A9A7-B5592819EA0C}"/>
              </a:ext>
            </a:extLst>
          </p:cNvPr>
          <p:cNvSpPr>
            <a:spLocks noGrp="1"/>
          </p:cNvSpPr>
          <p:nvPr>
            <p:ph type="dt" sz="half" idx="10"/>
          </p:nvPr>
        </p:nvSpPr>
        <p:spPr/>
        <p:txBody>
          <a:bodyPr/>
          <a:lstStyle/>
          <a:p>
            <a:fld id="{CEA0BDEC-AF01-5748-8E67-BBB8E145D5D9}" type="datetimeFigureOut">
              <a:rPr lang="en-US" smtClean="0"/>
              <a:t>8/19/2021</a:t>
            </a:fld>
            <a:endParaRPr lang="en-US"/>
          </a:p>
        </p:txBody>
      </p:sp>
      <p:sp>
        <p:nvSpPr>
          <p:cNvPr id="3" name="Footer Placeholder 2">
            <a:extLst>
              <a:ext uri="{FF2B5EF4-FFF2-40B4-BE49-F238E27FC236}">
                <a16:creationId xmlns:a16="http://schemas.microsoft.com/office/drawing/2014/main" id="{B2DDDFE5-0FD2-CF4D-BCE5-6F550D10ACB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D8E326D-E0D0-EB46-885A-ABF6B0D0B3D9}"/>
              </a:ext>
            </a:extLst>
          </p:cNvPr>
          <p:cNvSpPr>
            <a:spLocks noGrp="1"/>
          </p:cNvSpPr>
          <p:nvPr>
            <p:ph type="sldNum" sz="quarter" idx="12"/>
          </p:nvPr>
        </p:nvSpPr>
        <p:spPr/>
        <p:txBody>
          <a:bodyPr/>
          <a:lstStyle/>
          <a:p>
            <a:fld id="{A2CD682A-003D-124E-8969-9116F00D6E5A}" type="slidenum">
              <a:rPr lang="en-US" smtClean="0"/>
              <a:t>‹#›</a:t>
            </a:fld>
            <a:endParaRPr lang="en-US"/>
          </a:p>
        </p:txBody>
      </p:sp>
    </p:spTree>
    <p:extLst>
      <p:ext uri="{BB962C8B-B14F-4D97-AF65-F5344CB8AC3E}">
        <p14:creationId xmlns:p14="http://schemas.microsoft.com/office/powerpoint/2010/main" val="2377482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D37D6-E458-754B-AC3F-A39FFB5A557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E5F6D29-BA67-5E47-A589-7D66B342CB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0FD3509-DA16-1340-9D16-83E2148286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94FC7FA-8CFB-1D4A-B282-62EAEC5425CA}"/>
              </a:ext>
            </a:extLst>
          </p:cNvPr>
          <p:cNvSpPr>
            <a:spLocks noGrp="1"/>
          </p:cNvSpPr>
          <p:nvPr>
            <p:ph type="dt" sz="half" idx="10"/>
          </p:nvPr>
        </p:nvSpPr>
        <p:spPr/>
        <p:txBody>
          <a:bodyPr/>
          <a:lstStyle/>
          <a:p>
            <a:fld id="{CEA0BDEC-AF01-5748-8E67-BBB8E145D5D9}" type="datetimeFigureOut">
              <a:rPr lang="en-US" smtClean="0"/>
              <a:t>8/19/2021</a:t>
            </a:fld>
            <a:endParaRPr lang="en-US"/>
          </a:p>
        </p:txBody>
      </p:sp>
      <p:sp>
        <p:nvSpPr>
          <p:cNvPr id="6" name="Footer Placeholder 5">
            <a:extLst>
              <a:ext uri="{FF2B5EF4-FFF2-40B4-BE49-F238E27FC236}">
                <a16:creationId xmlns:a16="http://schemas.microsoft.com/office/drawing/2014/main" id="{9F1B3081-723E-1E40-8FEF-9B263E8823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5DCAF0-16FD-6643-B60C-E96AA2DB9F98}"/>
              </a:ext>
            </a:extLst>
          </p:cNvPr>
          <p:cNvSpPr>
            <a:spLocks noGrp="1"/>
          </p:cNvSpPr>
          <p:nvPr>
            <p:ph type="sldNum" sz="quarter" idx="12"/>
          </p:nvPr>
        </p:nvSpPr>
        <p:spPr/>
        <p:txBody>
          <a:bodyPr/>
          <a:lstStyle/>
          <a:p>
            <a:fld id="{A2CD682A-003D-124E-8969-9116F00D6E5A}" type="slidenum">
              <a:rPr lang="en-US" smtClean="0"/>
              <a:t>‹#›</a:t>
            </a:fld>
            <a:endParaRPr lang="en-US"/>
          </a:p>
        </p:txBody>
      </p:sp>
    </p:spTree>
    <p:extLst>
      <p:ext uri="{BB962C8B-B14F-4D97-AF65-F5344CB8AC3E}">
        <p14:creationId xmlns:p14="http://schemas.microsoft.com/office/powerpoint/2010/main" val="438930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EEC61-DCE7-CE4D-AEF6-941DA507EC4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46F36BC-998F-5344-BAD5-843F2174B4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FF0FAB-75A1-864C-9842-9433374E52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BFCF9F9-B789-3E4F-A014-0D0E4172AFF8}"/>
              </a:ext>
            </a:extLst>
          </p:cNvPr>
          <p:cNvSpPr>
            <a:spLocks noGrp="1"/>
          </p:cNvSpPr>
          <p:nvPr>
            <p:ph type="dt" sz="half" idx="10"/>
          </p:nvPr>
        </p:nvSpPr>
        <p:spPr/>
        <p:txBody>
          <a:bodyPr/>
          <a:lstStyle/>
          <a:p>
            <a:fld id="{CEA0BDEC-AF01-5748-8E67-BBB8E145D5D9}" type="datetimeFigureOut">
              <a:rPr lang="en-US" smtClean="0"/>
              <a:t>8/19/2021</a:t>
            </a:fld>
            <a:endParaRPr lang="en-US"/>
          </a:p>
        </p:txBody>
      </p:sp>
      <p:sp>
        <p:nvSpPr>
          <p:cNvPr id="6" name="Footer Placeholder 5">
            <a:extLst>
              <a:ext uri="{FF2B5EF4-FFF2-40B4-BE49-F238E27FC236}">
                <a16:creationId xmlns:a16="http://schemas.microsoft.com/office/drawing/2014/main" id="{6C97A888-89BC-AB4D-83F5-2B1660A27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F92087-D7AC-AC45-8ADB-6E3D57F03F84}"/>
              </a:ext>
            </a:extLst>
          </p:cNvPr>
          <p:cNvSpPr>
            <a:spLocks noGrp="1"/>
          </p:cNvSpPr>
          <p:nvPr>
            <p:ph type="sldNum" sz="quarter" idx="12"/>
          </p:nvPr>
        </p:nvSpPr>
        <p:spPr/>
        <p:txBody>
          <a:bodyPr/>
          <a:lstStyle/>
          <a:p>
            <a:fld id="{A2CD682A-003D-124E-8969-9116F00D6E5A}" type="slidenum">
              <a:rPr lang="en-US" smtClean="0"/>
              <a:t>‹#›</a:t>
            </a:fld>
            <a:endParaRPr lang="en-US"/>
          </a:p>
        </p:txBody>
      </p:sp>
    </p:spTree>
    <p:extLst>
      <p:ext uri="{BB962C8B-B14F-4D97-AF65-F5344CB8AC3E}">
        <p14:creationId xmlns:p14="http://schemas.microsoft.com/office/powerpoint/2010/main" val="3545690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B2BA3-B26C-C34A-B567-6F3E4F6D32F6}"/>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DA86998-6CDA-B24C-AF47-8DCB1794AA1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139630D-0F4C-F842-8C1E-BFFE6B30393A}"/>
              </a:ext>
            </a:extLst>
          </p:cNvPr>
          <p:cNvSpPr>
            <a:spLocks noGrp="1"/>
          </p:cNvSpPr>
          <p:nvPr>
            <p:ph type="dt" sz="half" idx="10"/>
          </p:nvPr>
        </p:nvSpPr>
        <p:spPr/>
        <p:txBody>
          <a:bodyPr/>
          <a:lstStyle/>
          <a:p>
            <a:fld id="{CEA0BDEC-AF01-5748-8E67-BBB8E145D5D9}" type="datetimeFigureOut">
              <a:rPr lang="en-US" smtClean="0"/>
              <a:t>8/19/2021</a:t>
            </a:fld>
            <a:endParaRPr lang="en-US"/>
          </a:p>
        </p:txBody>
      </p:sp>
      <p:sp>
        <p:nvSpPr>
          <p:cNvPr id="5" name="Footer Placeholder 4">
            <a:extLst>
              <a:ext uri="{FF2B5EF4-FFF2-40B4-BE49-F238E27FC236}">
                <a16:creationId xmlns:a16="http://schemas.microsoft.com/office/drawing/2014/main" id="{E1D59C37-9AC1-DC46-85DD-1329E181DA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70D10A-1BAF-B946-931D-9D29263D5672}"/>
              </a:ext>
            </a:extLst>
          </p:cNvPr>
          <p:cNvSpPr>
            <a:spLocks noGrp="1"/>
          </p:cNvSpPr>
          <p:nvPr>
            <p:ph type="sldNum" sz="quarter" idx="12"/>
          </p:nvPr>
        </p:nvSpPr>
        <p:spPr/>
        <p:txBody>
          <a:bodyPr/>
          <a:lstStyle/>
          <a:p>
            <a:fld id="{A2CD682A-003D-124E-8969-9116F00D6E5A}" type="slidenum">
              <a:rPr lang="en-US" smtClean="0"/>
              <a:t>‹#›</a:t>
            </a:fld>
            <a:endParaRPr lang="en-US"/>
          </a:p>
        </p:txBody>
      </p:sp>
    </p:spTree>
    <p:extLst>
      <p:ext uri="{BB962C8B-B14F-4D97-AF65-F5344CB8AC3E}">
        <p14:creationId xmlns:p14="http://schemas.microsoft.com/office/powerpoint/2010/main" val="48042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24C992-5C3C-A643-BAD5-421D0D713EF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A0123D4-809B-014C-AEBB-F03D2C1B4E6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842E077-5C3C-1543-BE88-1BAFDB2E55C0}"/>
              </a:ext>
            </a:extLst>
          </p:cNvPr>
          <p:cNvSpPr>
            <a:spLocks noGrp="1"/>
          </p:cNvSpPr>
          <p:nvPr>
            <p:ph type="dt" sz="half" idx="10"/>
          </p:nvPr>
        </p:nvSpPr>
        <p:spPr/>
        <p:txBody>
          <a:bodyPr/>
          <a:lstStyle/>
          <a:p>
            <a:fld id="{CEA0BDEC-AF01-5748-8E67-BBB8E145D5D9}" type="datetimeFigureOut">
              <a:rPr lang="en-US" smtClean="0"/>
              <a:t>8/19/2021</a:t>
            </a:fld>
            <a:endParaRPr lang="en-US"/>
          </a:p>
        </p:txBody>
      </p:sp>
      <p:sp>
        <p:nvSpPr>
          <p:cNvPr id="5" name="Footer Placeholder 4">
            <a:extLst>
              <a:ext uri="{FF2B5EF4-FFF2-40B4-BE49-F238E27FC236}">
                <a16:creationId xmlns:a16="http://schemas.microsoft.com/office/drawing/2014/main" id="{5AE11731-47FD-784D-A5BD-B0B9A118B2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EC13AB-A435-4243-AD7F-BE2088C4E732}"/>
              </a:ext>
            </a:extLst>
          </p:cNvPr>
          <p:cNvSpPr>
            <a:spLocks noGrp="1"/>
          </p:cNvSpPr>
          <p:nvPr>
            <p:ph type="sldNum" sz="quarter" idx="12"/>
          </p:nvPr>
        </p:nvSpPr>
        <p:spPr/>
        <p:txBody>
          <a:bodyPr/>
          <a:lstStyle/>
          <a:p>
            <a:fld id="{A2CD682A-003D-124E-8969-9116F00D6E5A}" type="slidenum">
              <a:rPr lang="en-US" smtClean="0"/>
              <a:t>‹#›</a:t>
            </a:fld>
            <a:endParaRPr lang="en-US"/>
          </a:p>
        </p:txBody>
      </p:sp>
    </p:spTree>
    <p:extLst>
      <p:ext uri="{BB962C8B-B14F-4D97-AF65-F5344CB8AC3E}">
        <p14:creationId xmlns:p14="http://schemas.microsoft.com/office/powerpoint/2010/main" val="3401126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0000">
                <a:alpha val="70000"/>
              </a:srgb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BCD107-D3E6-7B42-A1B1-82345D146F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DF98917-4611-3340-8CB2-1B2B957271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63C49E0-4726-974C-B0B0-76DF76DBC8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A0BDEC-AF01-5748-8E67-BBB8E145D5D9}" type="datetimeFigureOut">
              <a:rPr lang="en-US" smtClean="0"/>
              <a:t>8/19/2021</a:t>
            </a:fld>
            <a:endParaRPr lang="en-US"/>
          </a:p>
        </p:txBody>
      </p:sp>
      <p:sp>
        <p:nvSpPr>
          <p:cNvPr id="5" name="Footer Placeholder 4">
            <a:extLst>
              <a:ext uri="{FF2B5EF4-FFF2-40B4-BE49-F238E27FC236}">
                <a16:creationId xmlns:a16="http://schemas.microsoft.com/office/drawing/2014/main" id="{E2B2AA62-468A-3141-9575-CAE7F4E71F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03868C-652A-AC41-8471-0CAD0316D1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CD682A-003D-124E-8969-9116F00D6E5A}" type="slidenum">
              <a:rPr lang="en-US" smtClean="0"/>
              <a:t>‹#›</a:t>
            </a:fld>
            <a:endParaRPr lang="en-US"/>
          </a:p>
        </p:txBody>
      </p:sp>
    </p:spTree>
    <p:extLst>
      <p:ext uri="{BB962C8B-B14F-4D97-AF65-F5344CB8AC3E}">
        <p14:creationId xmlns:p14="http://schemas.microsoft.com/office/powerpoint/2010/main" val="2027634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hyperlink" Target="https://www.biblegateway.com/passage/?search=Matthew%2025%3A14-30&amp;version=NIV"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1.bin"/><Relationship Id="rId1" Type="http://schemas.openxmlformats.org/officeDocument/2006/relationships/slideLayout" Target="../slideLayouts/slideLayout6.xml"/><Relationship Id="rId5" Type="http://schemas.openxmlformats.org/officeDocument/2006/relationships/image" Target="../media/image5.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Text&#10;&#10;Description automatically generated">
            <a:extLst>
              <a:ext uri="{FF2B5EF4-FFF2-40B4-BE49-F238E27FC236}">
                <a16:creationId xmlns:a16="http://schemas.microsoft.com/office/drawing/2014/main" id="{E387D6B9-34AD-4208-9D94-FAEF1C28C96C}"/>
              </a:ext>
            </a:extLst>
          </p:cNvPr>
          <p:cNvPicPr>
            <a:picLocks noChangeAspect="1"/>
          </p:cNvPicPr>
          <p:nvPr/>
        </p:nvPicPr>
        <p:blipFill rotWithShape="1">
          <a:blip r:embed="rId2"/>
          <a:srcRect t="31704" b="28507"/>
          <a:stretch/>
        </p:blipFill>
        <p:spPr>
          <a:xfrm>
            <a:off x="20" y="1282"/>
            <a:ext cx="12191980" cy="6856718"/>
          </a:xfrm>
          <a:prstGeom prst="rect">
            <a:avLst/>
          </a:prstGeom>
        </p:spPr>
      </p:pic>
    </p:spTree>
    <p:extLst>
      <p:ext uri="{BB962C8B-B14F-4D97-AF65-F5344CB8AC3E}">
        <p14:creationId xmlns:p14="http://schemas.microsoft.com/office/powerpoint/2010/main" val="2724744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838200" y="365125"/>
            <a:ext cx="10515600" cy="6060389"/>
          </a:xfrm>
        </p:spPr>
        <p:txBody>
          <a:bodyPr>
            <a:normAutofit/>
          </a:bodyPr>
          <a:lstStyle/>
          <a:p>
            <a:pPr algn="ctr">
              <a:defRPr/>
            </a:pPr>
            <a:r>
              <a:rPr lang="en-US" sz="8000" b="1" dirty="0">
                <a:solidFill>
                  <a:schemeClr val="bg1"/>
                </a:solidFill>
                <a:latin typeface="Georgia" charset="0"/>
              </a:rPr>
              <a:t>What is</a:t>
            </a:r>
            <a:r>
              <a:rPr lang="en-US" sz="8000" dirty="0">
                <a:solidFill>
                  <a:schemeClr val="bg1"/>
                </a:solidFill>
              </a:rPr>
              <a:t> </a:t>
            </a:r>
            <a:br>
              <a:rPr lang="en-US" sz="8000" dirty="0">
                <a:solidFill>
                  <a:schemeClr val="bg1"/>
                </a:solidFill>
              </a:rPr>
            </a:br>
            <a:r>
              <a:rPr lang="en-US" sz="8000" b="1" u="sng" dirty="0">
                <a:solidFill>
                  <a:schemeClr val="bg1"/>
                </a:solidFill>
                <a:latin typeface="+mn-lt"/>
              </a:rPr>
              <a:t>DIZIMO</a:t>
            </a:r>
            <a:r>
              <a:rPr lang="en-US" sz="8000" dirty="0">
                <a:solidFill>
                  <a:schemeClr val="bg1"/>
                </a:solidFill>
                <a:latin typeface="+mn-lt"/>
              </a:rPr>
              <a:t> / </a:t>
            </a:r>
            <a:r>
              <a:rPr lang="en-US" sz="8000" b="1" i="1" u="sng" dirty="0">
                <a:solidFill>
                  <a:schemeClr val="bg1"/>
                </a:solidFill>
                <a:latin typeface="+mn-lt"/>
                <a:cs typeface="Bernard MT Condensed"/>
              </a:rPr>
              <a:t>Christian Stewardship</a:t>
            </a:r>
            <a:r>
              <a:rPr lang="en-US" sz="8000" b="1" dirty="0">
                <a:solidFill>
                  <a:schemeClr val="bg1"/>
                </a:solidFill>
                <a:latin typeface="+mn-lt"/>
                <a:cs typeface="Bernard MT Condensed"/>
              </a:rPr>
              <a:t>?</a:t>
            </a:r>
            <a:endParaRPr lang="en-US" sz="8000" dirty="0">
              <a:solidFill>
                <a:schemeClr val="bg1"/>
              </a:solidFill>
              <a:latin typeface="+mn-lt"/>
              <a:cs typeface="Bernard MT Condensed"/>
            </a:endParaRPr>
          </a:p>
        </p:txBody>
      </p:sp>
    </p:spTree>
    <p:extLst>
      <p:ext uri="{BB962C8B-B14F-4D97-AF65-F5344CB8AC3E}">
        <p14:creationId xmlns:p14="http://schemas.microsoft.com/office/powerpoint/2010/main" val="41944458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dissolve">
                                      <p:cBhvr>
                                        <p:cTn id="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21BB-50F0-1948-9F9E-8E18120F3CB6}"/>
              </a:ext>
            </a:extLst>
          </p:cNvPr>
          <p:cNvSpPr>
            <a:spLocks noGrp="1"/>
          </p:cNvSpPr>
          <p:nvPr>
            <p:ph type="title"/>
          </p:nvPr>
        </p:nvSpPr>
        <p:spPr>
          <a:xfrm>
            <a:off x="556053" y="365125"/>
            <a:ext cx="11046941" cy="6282810"/>
          </a:xfrm>
        </p:spPr>
        <p:txBody>
          <a:bodyPr>
            <a:normAutofit fontScale="90000"/>
          </a:bodyPr>
          <a:lstStyle/>
          <a:p>
            <a:pPr algn="ctr"/>
            <a:r>
              <a:rPr lang="en-US" sz="8000" dirty="0">
                <a:solidFill>
                  <a:schemeClr val="bg1"/>
                </a:solidFill>
                <a:latin typeface="Stencil" charset="0"/>
              </a:rPr>
              <a:t>Stewardship/ DIZIMO</a:t>
            </a:r>
            <a:r>
              <a:rPr lang="en-US" dirty="0">
                <a:solidFill>
                  <a:schemeClr val="bg1"/>
                </a:solidFill>
              </a:rPr>
              <a:t> </a:t>
            </a:r>
            <a:br>
              <a:rPr lang="en-US" dirty="0">
                <a:solidFill>
                  <a:schemeClr val="bg1"/>
                </a:solidFill>
              </a:rPr>
            </a:br>
            <a:r>
              <a:rPr lang="en-US" sz="6000" dirty="0">
                <a:solidFill>
                  <a:schemeClr val="bg1"/>
                </a:solidFill>
                <a:latin typeface="Rockwell" charset="0"/>
              </a:rPr>
              <a:t>is the dedication of our </a:t>
            </a:r>
            <a:r>
              <a:rPr lang="en-US" sz="6000" i="1" dirty="0">
                <a:solidFill>
                  <a:schemeClr val="bg1"/>
                </a:solidFill>
                <a:latin typeface="Rockwell" charset="0"/>
              </a:rPr>
              <a:t>Time</a:t>
            </a:r>
            <a:r>
              <a:rPr lang="en-US" sz="6000" dirty="0">
                <a:solidFill>
                  <a:schemeClr val="bg1"/>
                </a:solidFill>
                <a:latin typeface="Rockwell" charset="0"/>
              </a:rPr>
              <a:t>, </a:t>
            </a:r>
            <a:r>
              <a:rPr lang="en-US" sz="6000" i="1" dirty="0">
                <a:solidFill>
                  <a:schemeClr val="bg1"/>
                </a:solidFill>
                <a:latin typeface="Rockwell" charset="0"/>
              </a:rPr>
              <a:t>Talents</a:t>
            </a:r>
            <a:r>
              <a:rPr lang="en-US" sz="6000" dirty="0">
                <a:solidFill>
                  <a:schemeClr val="bg1"/>
                </a:solidFill>
                <a:latin typeface="Rockwell" charset="0"/>
              </a:rPr>
              <a:t> and </a:t>
            </a:r>
            <a:r>
              <a:rPr lang="en-US" sz="6000" i="1" dirty="0">
                <a:solidFill>
                  <a:schemeClr val="bg1"/>
                </a:solidFill>
                <a:latin typeface="Rockwell" charset="0"/>
              </a:rPr>
              <a:t>Treasures</a:t>
            </a:r>
            <a:r>
              <a:rPr lang="en-US" sz="6000" dirty="0">
                <a:solidFill>
                  <a:schemeClr val="bg1"/>
                </a:solidFill>
                <a:latin typeface="Rockwell" charset="0"/>
              </a:rPr>
              <a:t> in thanksgiving to God and in acknowledgement of all that He has given to us.</a:t>
            </a:r>
            <a:endParaRPr lang="en-US" sz="6000" dirty="0">
              <a:solidFill>
                <a:schemeClr val="bg1"/>
              </a:solidFill>
            </a:endParaRPr>
          </a:p>
        </p:txBody>
      </p:sp>
    </p:spTree>
    <p:extLst>
      <p:ext uri="{BB962C8B-B14F-4D97-AF65-F5344CB8AC3E}">
        <p14:creationId xmlns:p14="http://schemas.microsoft.com/office/powerpoint/2010/main" val="229700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1524000" y="115888"/>
            <a:ext cx="9144000" cy="2508042"/>
          </a:xfrm>
        </p:spPr>
        <p:txBody>
          <a:bodyPr>
            <a:normAutofit fontScale="90000"/>
          </a:bodyPr>
          <a:lstStyle/>
          <a:p>
            <a:pPr>
              <a:defRPr/>
            </a:pPr>
            <a:r>
              <a:rPr lang="en-US" b="1" dirty="0">
                <a:solidFill>
                  <a:schemeClr val="bg1"/>
                </a:solidFill>
                <a:latin typeface="Georgia" charset="0"/>
                <a:ea typeface="+mj-ea"/>
                <a:cs typeface="+mj-cs"/>
              </a:rPr>
              <a:t>Where does the concept of </a:t>
            </a:r>
            <a:r>
              <a:rPr lang="en-US" b="1" i="1" dirty="0">
                <a:solidFill>
                  <a:schemeClr val="bg1"/>
                </a:solidFill>
                <a:latin typeface="+mn-lt"/>
                <a:cs typeface="Bernard MT Condensed"/>
              </a:rPr>
              <a:t>Christian Stewardship</a:t>
            </a:r>
            <a:r>
              <a:rPr lang="en-US" b="1" i="1" dirty="0">
                <a:solidFill>
                  <a:schemeClr val="bg1"/>
                </a:solidFill>
                <a:latin typeface="+mn-lt"/>
              </a:rPr>
              <a:t> </a:t>
            </a:r>
            <a:br>
              <a:rPr lang="en-US" b="1" dirty="0">
                <a:solidFill>
                  <a:schemeClr val="bg1"/>
                </a:solidFill>
                <a:latin typeface="Georgia" charset="0"/>
              </a:rPr>
            </a:br>
            <a:r>
              <a:rPr lang="en-US" b="1" dirty="0">
                <a:solidFill>
                  <a:schemeClr val="bg1"/>
                </a:solidFill>
                <a:latin typeface="Georgia" charset="0"/>
                <a:ea typeface="+mj-ea"/>
                <a:cs typeface="+mj-cs"/>
              </a:rPr>
              <a:t>come from?</a:t>
            </a:r>
            <a:endParaRPr lang="en-US" dirty="0">
              <a:solidFill>
                <a:schemeClr val="bg1"/>
              </a:solidFill>
              <a:ea typeface="+mj-ea"/>
              <a:cs typeface="+mj-cs"/>
            </a:endParaRPr>
          </a:p>
        </p:txBody>
      </p:sp>
      <p:sp>
        <p:nvSpPr>
          <p:cNvPr id="9219" name="Rectangle 3"/>
          <p:cNvSpPr>
            <a:spLocks noGrp="1" noChangeArrowheads="1"/>
          </p:cNvSpPr>
          <p:nvPr>
            <p:ph type="subTitle" idx="1"/>
          </p:nvPr>
        </p:nvSpPr>
        <p:spPr>
          <a:xfrm>
            <a:off x="457200" y="2792896"/>
            <a:ext cx="11270974" cy="3876193"/>
          </a:xfrm>
          <a:extLst>
            <a:ext uri="{FAA26D3D-D897-4be2-8F04-BA451C77F1D7}">
              <ma14:placeholderFlag xmlns="" xmlns:ma14="http://schemas.microsoft.com/office/mac/drawingml/2011/main" val="1"/>
            </a:ext>
          </a:extLst>
        </p:spPr>
        <p:txBody>
          <a:bodyPr>
            <a:noAutofit/>
            <a:scene3d>
              <a:camera prst="orthographicFront"/>
              <a:lightRig rig="soft" dir="t">
                <a:rot lat="0" lon="0" rev="10800000"/>
              </a:lightRig>
            </a:scene3d>
            <a:sp3d>
              <a:bevelT w="27940" h="12700"/>
              <a:contourClr>
                <a:srgbClr val="DDDDDD"/>
              </a:contourClr>
            </a:sp3d>
          </a:bodyPr>
          <a:lstStyle/>
          <a:p>
            <a:pPr>
              <a:defRPr/>
            </a:pPr>
            <a:r>
              <a:rPr lang="en-US" sz="4400" b="1" spc="150" dirty="0">
                <a:ln w="11430"/>
                <a:solidFill>
                  <a:schemeClr val="bg1"/>
                </a:solidFill>
                <a:effectLst>
                  <a:outerShdw blurRad="25400" algn="tl" rotWithShape="0">
                    <a:srgbClr val="000000">
                      <a:alpha val="43000"/>
                    </a:srgbClr>
                  </a:outerShdw>
                </a:effectLst>
                <a:latin typeface="Georgia" charset="0"/>
              </a:rPr>
              <a:t>From Sacred Scripture: </a:t>
            </a:r>
          </a:p>
          <a:p>
            <a:pPr>
              <a:defRPr/>
            </a:pPr>
            <a:r>
              <a:rPr lang="en-US" sz="4400" b="1" spc="150" dirty="0">
                <a:ln w="11430"/>
                <a:solidFill>
                  <a:schemeClr val="bg1"/>
                </a:solidFill>
                <a:effectLst>
                  <a:outerShdw blurRad="25400" algn="tl" rotWithShape="0">
                    <a:srgbClr val="000000">
                      <a:alpha val="43000"/>
                    </a:srgbClr>
                  </a:outerShdw>
                </a:effectLst>
                <a:latin typeface="Georgia" charset="0"/>
              </a:rPr>
              <a:t>the Parable of the Talents </a:t>
            </a:r>
          </a:p>
          <a:p>
            <a:pPr>
              <a:defRPr/>
            </a:pPr>
            <a:r>
              <a:rPr lang="en-US" sz="4400" b="1" u="sng" spc="150" dirty="0">
                <a:ln w="11430"/>
                <a:solidFill>
                  <a:srgbClr val="FFFF00"/>
                </a:solidFill>
                <a:effectLst>
                  <a:outerShdw blurRad="25400" algn="tl" rotWithShape="0">
                    <a:srgbClr val="000000">
                      <a:alpha val="43000"/>
                    </a:srgbClr>
                  </a:outerShdw>
                </a:effectLst>
                <a:latin typeface="Georgia" charset="0"/>
                <a:hlinkClick r:id="rId2"/>
              </a:rPr>
              <a:t>Matthew 25: 14 – 30</a:t>
            </a:r>
            <a:endParaRPr lang="en-US" sz="4400" b="1" i="1" u="sng" spc="150" dirty="0">
              <a:ln w="11430"/>
              <a:solidFill>
                <a:srgbClr val="FFFF00"/>
              </a:solidFill>
              <a:effectLst>
                <a:outerShdw blurRad="25400" algn="tl" rotWithShape="0">
                  <a:srgbClr val="000000">
                    <a:alpha val="43000"/>
                  </a:srgbClr>
                </a:outerShdw>
              </a:effectLst>
              <a:latin typeface="Georgia" charset="0"/>
            </a:endParaRPr>
          </a:p>
          <a:p>
            <a:pPr>
              <a:defRPr/>
            </a:pPr>
            <a:r>
              <a:rPr lang="en-US" sz="4400" b="1" i="1" spc="150" dirty="0">
                <a:ln w="11430"/>
                <a:solidFill>
                  <a:srgbClr val="F8F8F8"/>
                </a:solidFill>
                <a:effectLst>
                  <a:outerShdw blurRad="25400" algn="tl" rotWithShape="0">
                    <a:srgbClr val="000000">
                      <a:alpha val="43000"/>
                    </a:srgbClr>
                  </a:outerShdw>
                </a:effectLst>
                <a:latin typeface="Georgia" charset="0"/>
              </a:rPr>
              <a:t>Each of us will be called to give an account of our stewardship</a:t>
            </a:r>
            <a:r>
              <a:rPr lang="en-US" sz="4400" b="1" i="1" spc="150" dirty="0">
                <a:ln w="11430"/>
                <a:solidFill>
                  <a:srgbClr val="F8F8F8"/>
                </a:solidFill>
                <a:effectLst>
                  <a:outerShdw blurRad="25400" algn="tl" rotWithShape="0">
                    <a:srgbClr val="000000">
                      <a:alpha val="43000"/>
                    </a:srgbClr>
                  </a:outerShdw>
                </a:effectLst>
              </a:rPr>
              <a:t>.</a:t>
            </a:r>
          </a:p>
        </p:txBody>
      </p:sp>
    </p:spTree>
    <p:extLst>
      <p:ext uri="{BB962C8B-B14F-4D97-AF65-F5344CB8AC3E}">
        <p14:creationId xmlns:p14="http://schemas.microsoft.com/office/powerpoint/2010/main" val="38969274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1" fill="hold" grpId="0" nodeType="afterEffect">
                                  <p:stCondLst>
                                    <p:cond delay="5000"/>
                                  </p:stCondLst>
                                  <p:childTnLst>
                                    <p:set>
                                      <p:cBhvr>
                                        <p:cTn id="11" dur="1" fill="hold">
                                          <p:stCondLst>
                                            <p:cond delay="0"/>
                                          </p:stCondLst>
                                        </p:cTn>
                                        <p:tgtEl>
                                          <p:spTgt spid="9219">
                                            <p:txEl>
                                              <p:pRg st="0" end="0"/>
                                            </p:txEl>
                                          </p:spTgt>
                                        </p:tgtEl>
                                        <p:attrNameLst>
                                          <p:attrName>style.visibility</p:attrName>
                                        </p:attrNameLst>
                                      </p:cBhvr>
                                      <p:to>
                                        <p:strVal val="visible"/>
                                      </p:to>
                                    </p:set>
                                    <p:anim calcmode="lin" valueType="num">
                                      <p:cBhvr additive="base">
                                        <p:cTn id="12"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219">
                                            <p:txEl>
                                              <p:pRg st="0" end="0"/>
                                            </p:txEl>
                                          </p:spTgt>
                                        </p:tgtEl>
                                        <p:attrNameLst>
                                          <p:attrName>ppt_y</p:attrName>
                                        </p:attrNameLst>
                                      </p:cBhvr>
                                      <p:tavLst>
                                        <p:tav tm="0">
                                          <p:val>
                                            <p:strVal val="0-#ppt_h/2"/>
                                          </p:val>
                                        </p:tav>
                                        <p:tav tm="100000">
                                          <p:val>
                                            <p:strVal val="#ppt_y"/>
                                          </p:val>
                                        </p:tav>
                                      </p:tavLst>
                                    </p:anim>
                                  </p:childTnLst>
                                </p:cTn>
                              </p:par>
                            </p:childTnLst>
                          </p:cTn>
                        </p:par>
                        <p:par>
                          <p:cTn id="14" fill="hold">
                            <p:stCondLst>
                              <p:cond delay="6000"/>
                            </p:stCondLst>
                            <p:childTnLst>
                              <p:par>
                                <p:cTn id="15" presetID="2" presetClass="entr" presetSubtype="1" fill="hold" grpId="0" nodeType="afterEffect">
                                  <p:stCondLst>
                                    <p:cond delay="5000"/>
                                  </p:stCondLst>
                                  <p:childTnLst>
                                    <p:set>
                                      <p:cBhvr>
                                        <p:cTn id="16" dur="1" fill="hold">
                                          <p:stCondLst>
                                            <p:cond delay="0"/>
                                          </p:stCondLst>
                                        </p:cTn>
                                        <p:tgtEl>
                                          <p:spTgt spid="9219">
                                            <p:txEl>
                                              <p:pRg st="1" end="1"/>
                                            </p:txEl>
                                          </p:spTgt>
                                        </p:tgtEl>
                                        <p:attrNameLst>
                                          <p:attrName>style.visibility</p:attrName>
                                        </p:attrNameLst>
                                      </p:cBhvr>
                                      <p:to>
                                        <p:strVal val="visible"/>
                                      </p:to>
                                    </p:set>
                                    <p:anim calcmode="lin" valueType="num">
                                      <p:cBhvr additive="base">
                                        <p:cTn id="17"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219">
                                            <p:txEl>
                                              <p:pRg st="1" end="1"/>
                                            </p:txEl>
                                          </p:spTgt>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5000"/>
                                  </p:stCondLst>
                                  <p:childTnLst>
                                    <p:set>
                                      <p:cBhvr>
                                        <p:cTn id="20" dur="1" fill="hold">
                                          <p:stCondLst>
                                            <p:cond delay="0"/>
                                          </p:stCondLst>
                                        </p:cTn>
                                        <p:tgtEl>
                                          <p:spTgt spid="9219">
                                            <p:txEl>
                                              <p:pRg st="2" end="2"/>
                                            </p:txEl>
                                          </p:spTgt>
                                        </p:tgtEl>
                                        <p:attrNameLst>
                                          <p:attrName>style.visibility</p:attrName>
                                        </p:attrNameLst>
                                      </p:cBhvr>
                                      <p:to>
                                        <p:strVal val="visible"/>
                                      </p:to>
                                    </p:set>
                                    <p:anim calcmode="lin" valueType="num">
                                      <p:cBhvr additive="base">
                                        <p:cTn id="21"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219">
                                            <p:txEl>
                                              <p:pRg st="2" end="2"/>
                                            </p:txEl>
                                          </p:spTgt>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5000"/>
                                  </p:stCondLst>
                                  <p:childTnLst>
                                    <p:set>
                                      <p:cBhvr>
                                        <p:cTn id="24" dur="1" fill="hold">
                                          <p:stCondLst>
                                            <p:cond delay="0"/>
                                          </p:stCondLst>
                                        </p:cTn>
                                        <p:tgtEl>
                                          <p:spTgt spid="9219">
                                            <p:txEl>
                                              <p:pRg st="3" end="3"/>
                                            </p:txEl>
                                          </p:spTgt>
                                        </p:tgtEl>
                                        <p:attrNameLst>
                                          <p:attrName>style.visibility</p:attrName>
                                        </p:attrNameLst>
                                      </p:cBhvr>
                                      <p:to>
                                        <p:strVal val="visible"/>
                                      </p:to>
                                    </p:set>
                                    <p:anim calcmode="lin" valueType="num">
                                      <p:cBhvr additive="base">
                                        <p:cTn id="25"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19">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build="allAtOnce"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05678" y="609600"/>
            <a:ext cx="10813774" cy="5556250"/>
          </a:xfrm>
        </p:spPr>
        <p:txBody>
          <a:bodyPr/>
          <a:lstStyle/>
          <a:p>
            <a:pPr algn="ctr">
              <a:defRPr/>
            </a:pPr>
            <a:r>
              <a:rPr lang="en-US" sz="4800" b="1" dirty="0">
                <a:solidFill>
                  <a:schemeClr val="bg1"/>
                </a:solidFill>
                <a:latin typeface="Georgia"/>
                <a:ea typeface="+mj-ea"/>
                <a:cs typeface="Georgia"/>
              </a:rPr>
              <a:t>There are </a:t>
            </a:r>
            <a:r>
              <a:rPr lang="en-US" sz="8800" b="1" dirty="0">
                <a:solidFill>
                  <a:schemeClr val="bg1"/>
                </a:solidFill>
                <a:latin typeface="Georgia"/>
                <a:ea typeface="+mj-ea"/>
                <a:cs typeface="Georgia"/>
              </a:rPr>
              <a:t>2</a:t>
            </a:r>
            <a:r>
              <a:rPr lang="en-US" sz="4800" b="1" dirty="0">
                <a:solidFill>
                  <a:schemeClr val="bg1"/>
                </a:solidFill>
                <a:latin typeface="Georgia"/>
                <a:ea typeface="+mj-ea"/>
                <a:cs typeface="Georgia"/>
              </a:rPr>
              <a:t> fundamental components to </a:t>
            </a:r>
            <a:br>
              <a:rPr lang="en-US" b="1" dirty="0">
                <a:solidFill>
                  <a:schemeClr val="bg1"/>
                </a:solidFill>
                <a:latin typeface="Georgia"/>
                <a:ea typeface="+mj-ea"/>
                <a:cs typeface="Georgia"/>
              </a:rPr>
            </a:br>
            <a:r>
              <a:rPr lang="en-US" sz="8000" b="1" dirty="0">
                <a:solidFill>
                  <a:schemeClr val="bg1"/>
                </a:solidFill>
                <a:latin typeface="Bernard MT Condensed"/>
                <a:cs typeface="Bernard MT Condensed"/>
              </a:rPr>
              <a:t>Christian Stewardship</a:t>
            </a:r>
          </a:p>
        </p:txBody>
      </p:sp>
    </p:spTree>
    <p:extLst>
      <p:ext uri="{BB962C8B-B14F-4D97-AF65-F5344CB8AC3E}">
        <p14:creationId xmlns:p14="http://schemas.microsoft.com/office/powerpoint/2010/main" val="2391146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ctrTitle"/>
          </p:nvPr>
        </p:nvSpPr>
        <p:spPr>
          <a:xfrm>
            <a:off x="675861" y="304800"/>
            <a:ext cx="10744200" cy="1600200"/>
          </a:xfrm>
        </p:spPr>
        <p:txBody>
          <a:bodyPr>
            <a:noAutofit/>
          </a:bodyPr>
          <a:lstStyle/>
          <a:p>
            <a:pPr>
              <a:defRPr/>
            </a:pPr>
            <a:r>
              <a:rPr lang="en-US" sz="8000" dirty="0">
                <a:solidFill>
                  <a:schemeClr val="bg1"/>
                </a:solidFill>
                <a:latin typeface="Bernard MT Condensed"/>
                <a:cs typeface="Bernard MT Condensed"/>
              </a:rPr>
              <a:t>1. Stewardship of Time</a:t>
            </a:r>
            <a:endParaRPr lang="en-GB" sz="8000" dirty="0">
              <a:solidFill>
                <a:schemeClr val="bg1"/>
              </a:solidFill>
              <a:latin typeface="Bernard MT Condensed"/>
              <a:cs typeface="Bernard MT Condensed"/>
            </a:endParaRPr>
          </a:p>
        </p:txBody>
      </p:sp>
      <p:sp>
        <p:nvSpPr>
          <p:cNvPr id="37894" name="Rectangle 6"/>
          <p:cNvSpPr>
            <a:spLocks noGrp="1" noChangeArrowheads="1"/>
          </p:cNvSpPr>
          <p:nvPr>
            <p:ph type="subTitle" idx="1"/>
          </p:nvPr>
        </p:nvSpPr>
        <p:spPr>
          <a:xfrm>
            <a:off x="467139" y="3886199"/>
            <a:ext cx="10952922" cy="1177925"/>
          </a:xfrm>
        </p:spPr>
        <p:txBody>
          <a:bodyPr>
            <a:normAutofit fontScale="92500" lnSpcReduction="10000"/>
          </a:bodyPr>
          <a:lstStyle/>
          <a:p>
            <a:pPr>
              <a:defRPr/>
            </a:pPr>
            <a:r>
              <a:rPr lang="en-US" sz="8600" dirty="0">
                <a:solidFill>
                  <a:schemeClr val="bg1"/>
                </a:solidFill>
                <a:latin typeface="Bernard MT Condensed"/>
                <a:cs typeface="Bernard MT Condensed"/>
              </a:rPr>
              <a:t>and Talents</a:t>
            </a:r>
          </a:p>
          <a:p>
            <a:pPr>
              <a:defRPr/>
            </a:pPr>
            <a:endParaRPr lang="en-GB" sz="4400" dirty="0">
              <a:solidFill>
                <a:srgbClr val="FFFF00"/>
              </a:solidFill>
              <a:latin typeface="Stencil" charset="0"/>
            </a:endParaRPr>
          </a:p>
        </p:txBody>
      </p:sp>
      <p:pic>
        <p:nvPicPr>
          <p:cNvPr id="37897" name="Picture 9" descr="C:\WINDOWS\Desktop\Animations\Animations\computerguy.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505450" y="5261114"/>
            <a:ext cx="1222375"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2" name="Picture 14" descr="C:\WINDOWS\Desktop\Animations\Animations\alarmclock.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562601" y="1981201"/>
            <a:ext cx="1108075"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70703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p:cTn id="7" dur="500" fill="hold"/>
                                        <p:tgtEl>
                                          <p:spTgt spid="37890"/>
                                        </p:tgtEl>
                                        <p:attrNameLst>
                                          <p:attrName>ppt_w</p:attrName>
                                        </p:attrNameLst>
                                      </p:cBhvr>
                                      <p:tavLst>
                                        <p:tav tm="0">
                                          <p:val>
                                            <p:fltVal val="0"/>
                                          </p:val>
                                        </p:tav>
                                        <p:tav tm="100000">
                                          <p:val>
                                            <p:strVal val="#ppt_w"/>
                                          </p:val>
                                        </p:tav>
                                      </p:tavLst>
                                    </p:anim>
                                    <p:anim calcmode="lin" valueType="num">
                                      <p:cBhvr>
                                        <p:cTn id="8" dur="500" fill="hold"/>
                                        <p:tgtEl>
                                          <p:spTgt spid="3789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1" presetClass="entr" presetSubtype="0" fill="hold" nodeType="afterEffect">
                                  <p:stCondLst>
                                    <p:cond delay="2000"/>
                                  </p:stCondLst>
                                  <p:childTnLst>
                                    <p:set>
                                      <p:cBhvr>
                                        <p:cTn id="11" dur="1" fill="hold">
                                          <p:stCondLst>
                                            <p:cond delay="499"/>
                                          </p:stCondLst>
                                        </p:cTn>
                                        <p:tgtEl>
                                          <p:spTgt spid="37902"/>
                                        </p:tgtEl>
                                        <p:attrNameLst>
                                          <p:attrName>style.visibility</p:attrName>
                                        </p:attrNameLst>
                                      </p:cBhvr>
                                      <p:to>
                                        <p:strVal val="visible"/>
                                      </p:to>
                                    </p:set>
                                  </p:childTnLst>
                                </p:cTn>
                              </p:par>
                            </p:childTnLst>
                          </p:cTn>
                        </p:par>
                        <p:par>
                          <p:cTn id="12" fill="hold" nodeType="afterGroup">
                            <p:stCondLst>
                              <p:cond delay="3000"/>
                            </p:stCondLst>
                            <p:childTnLst>
                              <p:par>
                                <p:cTn id="13" presetID="23" presetClass="entr" presetSubtype="16" fill="hold" grpId="0" nodeType="afterEffect">
                                  <p:stCondLst>
                                    <p:cond delay="0"/>
                                  </p:stCondLst>
                                  <p:childTnLst>
                                    <p:set>
                                      <p:cBhvr>
                                        <p:cTn id="14" dur="1" fill="hold">
                                          <p:stCondLst>
                                            <p:cond delay="0"/>
                                          </p:stCondLst>
                                        </p:cTn>
                                        <p:tgtEl>
                                          <p:spTgt spid="37894">
                                            <p:txEl>
                                              <p:pRg st="0" end="0"/>
                                            </p:txEl>
                                          </p:spTgt>
                                        </p:tgtEl>
                                        <p:attrNameLst>
                                          <p:attrName>style.visibility</p:attrName>
                                        </p:attrNameLst>
                                      </p:cBhvr>
                                      <p:to>
                                        <p:strVal val="visible"/>
                                      </p:to>
                                    </p:set>
                                    <p:anim calcmode="lin" valueType="num">
                                      <p:cBhvr>
                                        <p:cTn id="15" dur="500" fill="hold"/>
                                        <p:tgtEl>
                                          <p:spTgt spid="37894">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7894">
                                            <p:txEl>
                                              <p:pRg st="0" end="0"/>
                                            </p:txEl>
                                          </p:spTgt>
                                        </p:tgtEl>
                                        <p:attrNameLst>
                                          <p:attrName>ppt_h</p:attrName>
                                        </p:attrNameLst>
                                      </p:cBhvr>
                                      <p:tavLst>
                                        <p:tav tm="0">
                                          <p:val>
                                            <p:fltVal val="0"/>
                                          </p:val>
                                        </p:tav>
                                        <p:tav tm="100000">
                                          <p:val>
                                            <p:strVal val="#ppt_h"/>
                                          </p:val>
                                        </p:tav>
                                      </p:tavLst>
                                    </p:anim>
                                  </p:childTnLst>
                                </p:cTn>
                              </p:par>
                            </p:childTnLst>
                          </p:cTn>
                        </p:par>
                        <p:par>
                          <p:cTn id="17" fill="hold" nodeType="afterGroup">
                            <p:stCondLst>
                              <p:cond delay="3500"/>
                            </p:stCondLst>
                            <p:childTnLst>
                              <p:par>
                                <p:cTn id="18" presetID="1" presetClass="entr" presetSubtype="0" fill="hold" nodeType="afterEffect">
                                  <p:stCondLst>
                                    <p:cond delay="2000"/>
                                  </p:stCondLst>
                                  <p:childTnLst>
                                    <p:set>
                                      <p:cBhvr>
                                        <p:cTn id="19" dur="1" fill="hold">
                                          <p:stCondLst>
                                            <p:cond delay="499"/>
                                          </p:stCondLst>
                                        </p:cTn>
                                        <p:tgtEl>
                                          <p:spTgt spid="378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utoUpdateAnimBg="0"/>
      <p:bldP spid="37894" grpId="0" build="p" autoUpdateAnimBg="0"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735495" y="609600"/>
            <a:ext cx="10634869" cy="5562600"/>
          </a:xfrm>
        </p:spPr>
        <p:txBody>
          <a:bodyPr/>
          <a:lstStyle/>
          <a:p>
            <a:pPr algn="ctr">
              <a:defRPr/>
            </a:pPr>
            <a:r>
              <a:rPr lang="en-US" sz="8000" b="1" dirty="0">
                <a:solidFill>
                  <a:schemeClr val="bg1"/>
                </a:solidFill>
                <a:effectLst>
                  <a:outerShdw blurRad="38100" dist="38100" dir="2700000" algn="tl">
                    <a:srgbClr val="000000"/>
                  </a:outerShdw>
                </a:effectLst>
                <a:latin typeface="Bernard MT Condensed"/>
                <a:cs typeface="Bernard MT Condensed"/>
              </a:rPr>
              <a:t>2. Stewardship of Treasure</a:t>
            </a:r>
            <a:br>
              <a:rPr lang="en-US" sz="6600" b="1" dirty="0">
                <a:solidFill>
                  <a:schemeClr val="bg1"/>
                </a:solidFill>
                <a:effectLst>
                  <a:outerShdw blurRad="38100" dist="38100" dir="2700000" algn="tl">
                    <a:srgbClr val="000000"/>
                  </a:outerShdw>
                </a:effectLst>
                <a:latin typeface="Bernard MT Condensed"/>
                <a:cs typeface="Bernard MT Condensed"/>
              </a:rPr>
            </a:br>
            <a:r>
              <a:rPr lang="en-US" sz="6600" b="1" dirty="0">
                <a:solidFill>
                  <a:schemeClr val="bg1"/>
                </a:solidFill>
                <a:effectLst>
                  <a:outerShdw blurRad="38100" dist="38100" dir="2700000" algn="tl">
                    <a:srgbClr val="000000"/>
                  </a:outerShdw>
                </a:effectLst>
                <a:latin typeface="Bernard MT Condensed"/>
                <a:cs typeface="Bernard MT Condensed"/>
              </a:rPr>
              <a:t>(Financial Resources)</a:t>
            </a:r>
            <a:endParaRPr lang="en-US" sz="6600" dirty="0">
              <a:solidFill>
                <a:schemeClr val="bg1"/>
              </a:solidFill>
              <a:latin typeface="Bernard MT Condensed"/>
              <a:cs typeface="Bernard MT Condensed"/>
            </a:endParaRPr>
          </a:p>
        </p:txBody>
      </p:sp>
      <p:graphicFrame>
        <p:nvGraphicFramePr>
          <p:cNvPr id="10243" name="Object 3"/>
          <p:cNvGraphicFramePr>
            <a:graphicFrameLocks noChangeAspect="1"/>
          </p:cNvGraphicFramePr>
          <p:nvPr>
            <p:extLst>
              <p:ext uri="{D42A27DB-BD31-4B8C-83A1-F6EECF244321}">
                <p14:modId xmlns:p14="http://schemas.microsoft.com/office/powerpoint/2010/main" val="2191174022"/>
              </p:ext>
            </p:extLst>
          </p:nvPr>
        </p:nvGraphicFramePr>
        <p:xfrm>
          <a:off x="953122" y="609600"/>
          <a:ext cx="1508125" cy="1050925"/>
        </p:xfrm>
        <a:graphic>
          <a:graphicData uri="http://schemas.openxmlformats.org/presentationml/2006/ole">
            <mc:AlternateContent xmlns:mc="http://schemas.openxmlformats.org/markup-compatibility/2006">
              <mc:Choice xmlns:v="urn:schemas-microsoft-com:vml" Requires="v">
                <p:oleObj name="Clip" r:id="rId2" imgW="1509780" imgH="1051653" progId="MS_ClipArt_Gallery.5">
                  <p:embed/>
                </p:oleObj>
              </mc:Choice>
              <mc:Fallback>
                <p:oleObj name="Clip" r:id="rId2" imgW="1509780" imgH="1051653" progId="MS_ClipArt_Gallery.5">
                  <p:embed/>
                  <p:pic>
                    <p:nvPicPr>
                      <p:cNvPr id="10243"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122" y="609600"/>
                        <a:ext cx="1508125" cy="1050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0244" name="Object 4"/>
          <p:cNvGraphicFramePr>
            <a:graphicFrameLocks noChangeAspect="1"/>
          </p:cNvGraphicFramePr>
          <p:nvPr>
            <p:extLst>
              <p:ext uri="{D42A27DB-BD31-4B8C-83A1-F6EECF244321}">
                <p14:modId xmlns:p14="http://schemas.microsoft.com/office/powerpoint/2010/main" val="2350715471"/>
              </p:ext>
            </p:extLst>
          </p:nvPr>
        </p:nvGraphicFramePr>
        <p:xfrm>
          <a:off x="9686926" y="4998072"/>
          <a:ext cx="1408113" cy="1601787"/>
        </p:xfrm>
        <a:graphic>
          <a:graphicData uri="http://schemas.openxmlformats.org/presentationml/2006/ole">
            <mc:AlternateContent xmlns:mc="http://schemas.openxmlformats.org/markup-compatibility/2006">
              <mc:Choice xmlns:v="urn:schemas-microsoft-com:vml" Requires="v">
                <p:oleObj name="Clip" r:id="rId4" imgW="1407768" imgH="1602518" progId="MS_ClipArt_Gallery.5">
                  <p:embed/>
                </p:oleObj>
              </mc:Choice>
              <mc:Fallback>
                <p:oleObj name="Clip" r:id="rId4" imgW="1407768" imgH="1602518" progId="MS_ClipArt_Gallery.5">
                  <p:embed/>
                  <p:pic>
                    <p:nvPicPr>
                      <p:cNvPr id="1024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6926" y="4998072"/>
                        <a:ext cx="1408113" cy="1601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7477626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2000"/>
                                  </p:stCondLst>
                                  <p:childTnLst>
                                    <p:set>
                                      <p:cBhvr>
                                        <p:cTn id="6" dur="1" fill="hold">
                                          <p:stCondLst>
                                            <p:cond delay="0"/>
                                          </p:stCondLst>
                                        </p:cTn>
                                        <p:tgtEl>
                                          <p:spTgt spid="10243"/>
                                        </p:tgtEl>
                                        <p:attrNameLst>
                                          <p:attrName>style.visibility</p:attrName>
                                        </p:attrNameLst>
                                      </p:cBhvr>
                                      <p:to>
                                        <p:strVal val="visible"/>
                                      </p:to>
                                    </p:set>
                                    <p:anim calcmode="lin" valueType="num">
                                      <p:cBhvr>
                                        <p:cTn id="7" dur="500" fill="hold"/>
                                        <p:tgtEl>
                                          <p:spTgt spid="10243"/>
                                        </p:tgtEl>
                                        <p:attrNameLst>
                                          <p:attrName>ppt_w</p:attrName>
                                        </p:attrNameLst>
                                      </p:cBhvr>
                                      <p:tavLst>
                                        <p:tav tm="0">
                                          <p:val>
                                            <p:fltVal val="0"/>
                                          </p:val>
                                        </p:tav>
                                        <p:tav tm="100000">
                                          <p:val>
                                            <p:strVal val="#ppt_w"/>
                                          </p:val>
                                        </p:tav>
                                      </p:tavLst>
                                    </p:anim>
                                    <p:anim calcmode="lin" valueType="num">
                                      <p:cBhvr>
                                        <p:cTn id="8" dur="500" fill="hold"/>
                                        <p:tgtEl>
                                          <p:spTgt spid="10243"/>
                                        </p:tgtEl>
                                        <p:attrNameLst>
                                          <p:attrName>ppt_h</p:attrName>
                                        </p:attrNameLst>
                                      </p:cBhvr>
                                      <p:tavLst>
                                        <p:tav tm="0">
                                          <p:val>
                                            <p:fltVal val="0"/>
                                          </p:val>
                                        </p:tav>
                                        <p:tav tm="100000">
                                          <p:val>
                                            <p:strVal val="#ppt_h"/>
                                          </p:val>
                                        </p:tav>
                                      </p:tavLst>
                                    </p:anim>
                                  </p:childTnLst>
                                </p:cTn>
                              </p:par>
                            </p:childTnLst>
                          </p:cTn>
                        </p:par>
                        <p:par>
                          <p:cTn id="9" fill="hold" nodeType="afterGroup">
                            <p:stCondLst>
                              <p:cond delay="2500"/>
                            </p:stCondLst>
                            <p:childTnLst>
                              <p:par>
                                <p:cTn id="10" presetID="23" presetClass="entr" presetSubtype="16" fill="hold" nodeType="afterEffect">
                                  <p:stCondLst>
                                    <p:cond delay="4000"/>
                                  </p:stCondLst>
                                  <p:childTnLst>
                                    <p:set>
                                      <p:cBhvr>
                                        <p:cTn id="11" dur="1" fill="hold">
                                          <p:stCondLst>
                                            <p:cond delay="0"/>
                                          </p:stCondLst>
                                        </p:cTn>
                                        <p:tgtEl>
                                          <p:spTgt spid="10244"/>
                                        </p:tgtEl>
                                        <p:attrNameLst>
                                          <p:attrName>style.visibility</p:attrName>
                                        </p:attrNameLst>
                                      </p:cBhvr>
                                      <p:to>
                                        <p:strVal val="visible"/>
                                      </p:to>
                                    </p:set>
                                    <p:anim calcmode="lin" valueType="num">
                                      <p:cBhvr>
                                        <p:cTn id="12" dur="500" fill="hold"/>
                                        <p:tgtEl>
                                          <p:spTgt spid="10244"/>
                                        </p:tgtEl>
                                        <p:attrNameLst>
                                          <p:attrName>ppt_w</p:attrName>
                                        </p:attrNameLst>
                                      </p:cBhvr>
                                      <p:tavLst>
                                        <p:tav tm="0">
                                          <p:val>
                                            <p:fltVal val="0"/>
                                          </p:val>
                                        </p:tav>
                                        <p:tav tm="100000">
                                          <p:val>
                                            <p:strVal val="#ppt_w"/>
                                          </p:val>
                                        </p:tav>
                                      </p:tavLst>
                                    </p:anim>
                                    <p:anim calcmode="lin" valueType="num">
                                      <p:cBhvr>
                                        <p:cTn id="13" dur="500" fill="hold"/>
                                        <p:tgtEl>
                                          <p:spTgt spid="1024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5D9FC6AC-4A12-4825-8ABE-0732B8EF4D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1" name="Picture 1"/>
          <p:cNvPicPr>
            <a:picLocks noChangeAspect="1"/>
          </p:cNvPicPr>
          <p:nvPr/>
        </p:nvPicPr>
        <p:blipFill rotWithShape="1">
          <a:blip r:embed="rId2"/>
          <a:srcRect t="29722" r="1" b="29377"/>
          <a:stretch/>
        </p:blipFill>
        <p:spPr bwMode="auto">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1711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91977" y="274639"/>
            <a:ext cx="10923373" cy="6249987"/>
          </a:xfrm>
        </p:spPr>
        <p:txBody>
          <a:bodyPr>
            <a:normAutofit/>
          </a:bodyPr>
          <a:lstStyle/>
          <a:p>
            <a:pPr algn="ctr">
              <a:defRPr/>
            </a:pPr>
            <a:r>
              <a:rPr lang="en-US" sz="6000" b="1" dirty="0">
                <a:solidFill>
                  <a:schemeClr val="bg1"/>
                </a:solidFill>
                <a:latin typeface="Georgia"/>
                <a:ea typeface="+mj-ea"/>
                <a:cs typeface="Georgia"/>
              </a:rPr>
              <a:t>When each parishioner makes a Dedication of their Time and Talents, our parish becomes a Living, Vibrant, Faith-filled Community</a:t>
            </a:r>
          </a:p>
        </p:txBody>
      </p:sp>
    </p:spTree>
    <p:extLst>
      <p:ext uri="{BB962C8B-B14F-4D97-AF65-F5344CB8AC3E}">
        <p14:creationId xmlns:p14="http://schemas.microsoft.com/office/powerpoint/2010/main" val="2879227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409" y="-1"/>
            <a:ext cx="11032434" cy="4840358"/>
          </a:xfrm>
          <a:extLst>
            <a:ext uri="{FAA26D3D-D897-4be2-8F04-BA451C77F1D7}">
              <ma14:placeholderFlag xmlns="" xmlns:ma14="http://schemas.microsoft.com/office/mac/drawingml/2011/main" val="1"/>
            </a:ext>
          </a:extLst>
        </p:spPr>
        <p:txBody>
          <a:bodyPr>
            <a:noAutofit/>
          </a:bodyPr>
          <a:lstStyle/>
          <a:p>
            <a:pPr algn="ctr">
              <a:defRPr/>
            </a:pPr>
            <a:r>
              <a:rPr lang="en-US" sz="6000" b="1" spc="300" dirty="0">
                <a:ln w="11430" cmpd="sng">
                  <a:solidFill>
                    <a:schemeClr val="accent1">
                      <a:tint val="10000"/>
                    </a:schemeClr>
                  </a:solidFill>
                  <a:prstDash val="solid"/>
                  <a:miter lim="800000"/>
                </a:ln>
                <a:solidFill>
                  <a:schemeClr val="bg1"/>
                </a:solidFill>
                <a:effectLst>
                  <a:glow rad="45500">
                    <a:schemeClr val="accent1">
                      <a:satMod val="220000"/>
                      <a:alpha val="35000"/>
                    </a:schemeClr>
                  </a:glow>
                </a:effectLst>
                <a:latin typeface="Georgia"/>
                <a:cs typeface="Georgia"/>
              </a:rPr>
              <a:t>The variety of Gifts given by the Spirit enables the Church to fulfill its divine mission of </a:t>
            </a:r>
            <a:r>
              <a:rPr lang="en-US" sz="6000" b="1" i="1" u="sng" spc="300" dirty="0">
                <a:ln w="11430" cmpd="sng">
                  <a:solidFill>
                    <a:schemeClr val="accent1">
                      <a:tint val="10000"/>
                    </a:schemeClr>
                  </a:solidFill>
                  <a:prstDash val="solid"/>
                  <a:miter lim="800000"/>
                </a:ln>
                <a:solidFill>
                  <a:schemeClr val="bg1"/>
                </a:solidFill>
                <a:effectLst>
                  <a:glow rad="45500">
                    <a:schemeClr val="accent1">
                      <a:satMod val="220000"/>
                      <a:alpha val="35000"/>
                    </a:schemeClr>
                  </a:glow>
                </a:effectLst>
                <a:latin typeface="Georgia"/>
                <a:cs typeface="Georgia"/>
              </a:rPr>
              <a:t>Evangelization</a:t>
            </a:r>
          </a:p>
        </p:txBody>
      </p:sp>
      <p:pic>
        <p:nvPicPr>
          <p:cNvPr id="4" name="Picture 3" descr="Logo&#10;&#10;Description automatically generated">
            <a:extLst>
              <a:ext uri="{FF2B5EF4-FFF2-40B4-BE49-F238E27FC236}">
                <a16:creationId xmlns:a16="http://schemas.microsoft.com/office/drawing/2014/main" id="{FF59675F-50E0-C147-AF68-9C517CFF69C9}"/>
              </a:ext>
            </a:extLst>
          </p:cNvPr>
          <p:cNvPicPr>
            <a:picLocks noChangeAspect="1"/>
          </p:cNvPicPr>
          <p:nvPr/>
        </p:nvPicPr>
        <p:blipFill>
          <a:blip r:embed="rId2"/>
          <a:stretch>
            <a:fillRect/>
          </a:stretch>
        </p:blipFill>
        <p:spPr>
          <a:xfrm>
            <a:off x="5109957" y="4524994"/>
            <a:ext cx="1985337" cy="2144164"/>
          </a:xfrm>
          <a:prstGeom prst="rect">
            <a:avLst/>
          </a:prstGeom>
        </p:spPr>
      </p:pic>
    </p:spTree>
    <p:extLst>
      <p:ext uri="{BB962C8B-B14F-4D97-AF65-F5344CB8AC3E}">
        <p14:creationId xmlns:p14="http://schemas.microsoft.com/office/powerpoint/2010/main" val="2969665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435" y="609601"/>
            <a:ext cx="10555356" cy="5915025"/>
          </a:xfrm>
        </p:spPr>
        <p:txBody>
          <a:bodyPr/>
          <a:lstStyle/>
          <a:p>
            <a:pPr algn="ctr">
              <a:defRPr/>
            </a:pPr>
            <a:r>
              <a:rPr lang="en-US" sz="8000" b="1" dirty="0">
                <a:solidFill>
                  <a:schemeClr val="bg2"/>
                </a:solidFill>
                <a:latin typeface="Bernard MT Condensed"/>
                <a:cs typeface="Bernard MT Condensed"/>
              </a:rPr>
              <a:t>Christian Stewardship</a:t>
            </a:r>
            <a:r>
              <a:rPr lang="en-US" sz="8000" b="1" dirty="0">
                <a:solidFill>
                  <a:schemeClr val="bg2"/>
                </a:solidFill>
                <a:latin typeface="Georgia"/>
                <a:ea typeface="+mj-ea"/>
                <a:cs typeface="Georgia"/>
              </a:rPr>
              <a:t> </a:t>
            </a:r>
            <a:r>
              <a:rPr lang="en-US" sz="6000" b="1" dirty="0">
                <a:solidFill>
                  <a:schemeClr val="bg2"/>
                </a:solidFill>
                <a:latin typeface="Georgia"/>
                <a:ea typeface="+mj-ea"/>
                <a:cs typeface="Georgia"/>
              </a:rPr>
              <a:t>helps each parishioner to recognize and acknowledge a fundamental truth of our faith</a:t>
            </a:r>
          </a:p>
        </p:txBody>
      </p:sp>
    </p:spTree>
    <p:extLst>
      <p:ext uri="{BB962C8B-B14F-4D97-AF65-F5344CB8AC3E}">
        <p14:creationId xmlns:p14="http://schemas.microsoft.com/office/powerpoint/2010/main" val="3511744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579" name="Rectangle 191">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77" name="Picture 3" descr="WeAreTheChurch.jpg"/>
          <p:cNvPicPr>
            <a:picLocks noChangeAspect="1"/>
          </p:cNvPicPr>
          <p:nvPr/>
        </p:nvPicPr>
        <p:blipFill rotWithShape="1">
          <a:blip r:embed="rId2">
            <a:alphaModFix amt="40000"/>
            <a:extLst>
              <a:ext uri="{28A0092B-C50C-407E-A947-70E740481C1C}">
                <a14:useLocalDpi xmlns:a14="http://schemas.microsoft.com/office/drawing/2010/main" val="0"/>
              </a:ext>
            </a:extLst>
          </a:blip>
          <a:srcRect t="24325" r="2" b="2"/>
          <a:stretch/>
        </p:blipFill>
        <p:spPr bwMode="auto">
          <a:xfrm>
            <a:off x="3132160" y="1021"/>
            <a:ext cx="9059839" cy="685595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556100" y="1099671"/>
            <a:ext cx="4972511" cy="3367554"/>
          </a:xfrm>
        </p:spPr>
        <p:txBody>
          <a:bodyPr vert="horz" lIns="91440" tIns="45720" rIns="91440" bIns="45720" rtlCol="0" anchor="b">
            <a:normAutofit/>
          </a:bodyPr>
          <a:lstStyle/>
          <a:p>
            <a:pPr>
              <a:defRPr/>
            </a:pPr>
            <a:r>
              <a:rPr lang="en-US" sz="6600" b="1" i="1" kern="1200" dirty="0">
                <a:latin typeface="+mj-lt"/>
                <a:ea typeface="+mj-ea"/>
                <a:cs typeface="+mj-cs"/>
              </a:rPr>
              <a:t>We are the Church!!</a:t>
            </a:r>
          </a:p>
        </p:txBody>
      </p:sp>
      <p:sp>
        <p:nvSpPr>
          <p:cNvPr id="24580" name="Freeform: Shape 192">
            <a:extLst>
              <a:ext uri="{FF2B5EF4-FFF2-40B4-BE49-F238E27FC236}">
                <a16:creationId xmlns:a16="http://schemas.microsoft.com/office/drawing/2014/main" id="{9453FF84-60C1-4EA8-B49B-1B8C2D0C5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859484" cy="6857997"/>
          </a:xfrm>
          <a:custGeom>
            <a:avLst/>
            <a:gdLst>
              <a:gd name="connsiteX0" fmla="*/ 3198825 w 5859484"/>
              <a:gd name="connsiteY0" fmla="*/ 0 h 6857997"/>
              <a:gd name="connsiteX1" fmla="*/ 3962351 w 5859484"/>
              <a:gd name="connsiteY1" fmla="*/ 0 h 6857997"/>
              <a:gd name="connsiteX2" fmla="*/ 4129776 w 5859484"/>
              <a:gd name="connsiteY2" fmla="*/ 128761 h 6857997"/>
              <a:gd name="connsiteX3" fmla="*/ 5859484 w 5859484"/>
              <a:gd name="connsiteY3" fmla="*/ 3718209 h 6857997"/>
              <a:gd name="connsiteX4" fmla="*/ 4624700 w 5859484"/>
              <a:gd name="connsiteY4" fmla="*/ 6845880 h 6857997"/>
              <a:gd name="connsiteX5" fmla="*/ 4612896 w 5859484"/>
              <a:gd name="connsiteY5" fmla="*/ 6857997 h 6857997"/>
              <a:gd name="connsiteX6" fmla="*/ 4017658 w 5859484"/>
              <a:gd name="connsiteY6" fmla="*/ 6857997 h 6857997"/>
              <a:gd name="connsiteX7" fmla="*/ 4173230 w 5859484"/>
              <a:gd name="connsiteY7" fmla="*/ 6719623 h 6857997"/>
              <a:gd name="connsiteX8" fmla="*/ 5443583 w 5859484"/>
              <a:gd name="connsiteY8" fmla="*/ 3718209 h 6857997"/>
              <a:gd name="connsiteX9" fmla="*/ 3355352 w 5859484"/>
              <a:gd name="connsiteY9" fmla="*/ 88079 h 6857997"/>
              <a:gd name="connsiteX10" fmla="*/ 0 w 5859484"/>
              <a:gd name="connsiteY10" fmla="*/ 0 h 6857997"/>
              <a:gd name="connsiteX11" fmla="*/ 2941255 w 5859484"/>
              <a:gd name="connsiteY11" fmla="*/ 0 h 6857997"/>
              <a:gd name="connsiteX12" fmla="*/ 3117080 w 5859484"/>
              <a:gd name="connsiteY12" fmla="*/ 88129 h 6857997"/>
              <a:gd name="connsiteX13" fmla="*/ 5324754 w 5859484"/>
              <a:gd name="connsiteY13" fmla="*/ 3718209 h 6857997"/>
              <a:gd name="connsiteX14" fmla="*/ 4089206 w 5859484"/>
              <a:gd name="connsiteY14" fmla="*/ 6637392 h 6857997"/>
              <a:gd name="connsiteX15" fmla="*/ 3841183 w 5859484"/>
              <a:gd name="connsiteY15" fmla="*/ 6857997 h 6857997"/>
              <a:gd name="connsiteX16" fmla="*/ 0 w 5859484"/>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59484" h="6857997">
                <a:moveTo>
                  <a:pt x="3198825" y="0"/>
                </a:moveTo>
                <a:lnTo>
                  <a:pt x="3962351" y="0"/>
                </a:lnTo>
                <a:lnTo>
                  <a:pt x="4129776" y="128761"/>
                </a:lnTo>
                <a:cubicBezTo>
                  <a:pt x="5186152" y="981944"/>
                  <a:pt x="5859484" y="2273123"/>
                  <a:pt x="5859484" y="3718209"/>
                </a:cubicBezTo>
                <a:cubicBezTo>
                  <a:pt x="5859484" y="4922447"/>
                  <a:pt x="5391893" y="6019805"/>
                  <a:pt x="4624700" y="6845880"/>
                </a:cubicBezTo>
                <a:lnTo>
                  <a:pt x="4612896" y="6857997"/>
                </a:lnTo>
                <a:lnTo>
                  <a:pt x="4017658" y="6857997"/>
                </a:lnTo>
                <a:lnTo>
                  <a:pt x="4173230" y="6719623"/>
                </a:lnTo>
                <a:cubicBezTo>
                  <a:pt x="4958119" y="5951494"/>
                  <a:pt x="5443583" y="4890334"/>
                  <a:pt x="5443583" y="3718209"/>
                </a:cubicBezTo>
                <a:cubicBezTo>
                  <a:pt x="5443583" y="2179795"/>
                  <a:pt x="4607295" y="832535"/>
                  <a:pt x="3355352" y="88079"/>
                </a:cubicBezTo>
                <a:close/>
                <a:moveTo>
                  <a:pt x="0" y="0"/>
                </a:moveTo>
                <a:lnTo>
                  <a:pt x="2941255" y="0"/>
                </a:lnTo>
                <a:lnTo>
                  <a:pt x="3117080" y="88129"/>
                </a:lnTo>
                <a:cubicBezTo>
                  <a:pt x="4432070" y="787221"/>
                  <a:pt x="5324754" y="2150692"/>
                  <a:pt x="5324754" y="3718209"/>
                </a:cubicBezTo>
                <a:cubicBezTo>
                  <a:pt x="5324754" y="4858221"/>
                  <a:pt x="4852591" y="5890308"/>
                  <a:pt x="4089206" y="6637392"/>
                </a:cubicBezTo>
                <a:lnTo>
                  <a:pt x="3841183" y="6857997"/>
                </a:lnTo>
                <a:lnTo>
                  <a:pt x="0" y="6857997"/>
                </a:lnTo>
                <a:close/>
              </a:path>
            </a:pathLst>
          </a:cu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Logo&#10;&#10;Description automatically generated">
            <a:extLst>
              <a:ext uri="{FF2B5EF4-FFF2-40B4-BE49-F238E27FC236}">
                <a16:creationId xmlns:a16="http://schemas.microsoft.com/office/drawing/2014/main" id="{171CA4D9-F39A-4C65-9EB1-12E8843732BE}"/>
              </a:ext>
            </a:extLst>
          </p:cNvPr>
          <p:cNvPicPr>
            <a:picLocks noChangeAspect="1"/>
          </p:cNvPicPr>
          <p:nvPr/>
        </p:nvPicPr>
        <p:blipFill rotWithShape="1">
          <a:blip r:embed="rId3"/>
          <a:srcRect l="5744" r="5371"/>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Tree>
    <p:extLst>
      <p:ext uri="{BB962C8B-B14F-4D97-AF65-F5344CB8AC3E}">
        <p14:creationId xmlns:p14="http://schemas.microsoft.com/office/powerpoint/2010/main" val="377272150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2486" y="274639"/>
            <a:ext cx="11257006" cy="5818187"/>
          </a:xfrm>
        </p:spPr>
        <p:txBody>
          <a:bodyPr>
            <a:normAutofit/>
          </a:bodyPr>
          <a:lstStyle/>
          <a:p>
            <a:pPr algn="ctr"/>
            <a:r>
              <a:rPr lang="en-US" altLang="en-US" sz="6000" b="1" dirty="0">
                <a:solidFill>
                  <a:schemeClr val="bg1"/>
                </a:solidFill>
                <a:latin typeface="Georgia" pitchFamily="18" charset="0"/>
              </a:rPr>
              <a:t>Stewardship enables us to express our joy in God’s abundant generosity towards us</a:t>
            </a:r>
          </a:p>
        </p:txBody>
      </p:sp>
    </p:spTree>
    <p:extLst>
      <p:ext uri="{BB962C8B-B14F-4D97-AF65-F5344CB8AC3E}">
        <p14:creationId xmlns:p14="http://schemas.microsoft.com/office/powerpoint/2010/main" val="472075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464614" y="1783959"/>
            <a:ext cx="4087306" cy="2889114"/>
          </a:xfrm>
        </p:spPr>
        <p:txBody>
          <a:bodyPr anchor="b">
            <a:normAutofit fontScale="90000"/>
          </a:bodyPr>
          <a:lstStyle/>
          <a:p>
            <a:pPr algn="l"/>
            <a:r>
              <a:rPr lang="en-US" altLang="en-US" sz="4000" b="1" dirty="0">
                <a:latin typeface="Georgia" pitchFamily="18" charset="0"/>
              </a:rPr>
              <a:t>STEWARDSHIP helps us to respond to God’s goodness and generosity</a:t>
            </a:r>
            <a:r>
              <a:rPr lang="en-US" altLang="en-US" sz="3400" b="1" dirty="0">
                <a:latin typeface="Georgia" pitchFamily="18" charset="0"/>
              </a:rPr>
              <a:t>:</a:t>
            </a:r>
          </a:p>
        </p:txBody>
      </p:sp>
      <p:sp>
        <p:nvSpPr>
          <p:cNvPr id="2" name="Subtitle 1"/>
          <p:cNvSpPr>
            <a:spLocks noGrp="1"/>
          </p:cNvSpPr>
          <p:nvPr>
            <p:ph type="subTitle" idx="1"/>
          </p:nvPr>
        </p:nvSpPr>
        <p:spPr>
          <a:xfrm>
            <a:off x="7464612" y="4750893"/>
            <a:ext cx="4087305" cy="1147863"/>
          </a:xfrm>
        </p:spPr>
        <p:txBody>
          <a:bodyPr anchor="t">
            <a:noAutofit/>
          </a:bodyPr>
          <a:lstStyle/>
          <a:p>
            <a:pPr marL="1371600" indent="-1371600" algn="l">
              <a:buFont typeface="+mj-lt"/>
              <a:buAutoNum type="arabicPeriod"/>
              <a:defRPr/>
            </a:pPr>
            <a:r>
              <a:rPr lang="en-US" sz="3200" b="1" i="1" dirty="0">
                <a:latin typeface="Georgia" panose="02040502050405020303" pitchFamily="18" charset="0"/>
                <a:cs typeface="Bernard MT Condensed"/>
              </a:rPr>
              <a:t>Freely</a:t>
            </a:r>
          </a:p>
          <a:p>
            <a:pPr marL="1371600" indent="-1371600" algn="l">
              <a:buFont typeface="+mj-lt"/>
              <a:buAutoNum type="arabicPeriod"/>
              <a:defRPr/>
            </a:pPr>
            <a:r>
              <a:rPr lang="en-US" sz="3200" b="1" i="1" dirty="0">
                <a:latin typeface="Georgia" panose="02040502050405020303" pitchFamily="18" charset="0"/>
                <a:cs typeface="Bernard MT Condensed"/>
              </a:rPr>
              <a:t>Lovingly </a:t>
            </a:r>
          </a:p>
          <a:p>
            <a:pPr marL="1371600" indent="-1371600" algn="l">
              <a:buFont typeface="+mj-lt"/>
              <a:buAutoNum type="arabicPeriod"/>
              <a:defRPr/>
            </a:pPr>
            <a:r>
              <a:rPr lang="en-US" sz="3200" b="1" i="1" dirty="0">
                <a:latin typeface="Georgia" panose="02040502050405020303" pitchFamily="18" charset="0"/>
                <a:cs typeface="Bernard MT Condensed"/>
              </a:rPr>
              <a:t>Willingly</a:t>
            </a:r>
          </a:p>
        </p:txBody>
      </p:sp>
      <p:sp>
        <p:nvSpPr>
          <p:cNvPr id="10" name="Freeform: Shape 9">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702464E4-A5C9-A443-A756-E7F7EF8869DC}"/>
              </a:ext>
            </a:extLst>
          </p:cNvPr>
          <p:cNvPicPr>
            <a:picLocks noChangeAspect="1"/>
          </p:cNvPicPr>
          <p:nvPr/>
        </p:nvPicPr>
        <p:blipFill rotWithShape="1">
          <a:blip r:embed="rId2"/>
          <a:srcRect t="2426" r="-1" b="-1"/>
          <a:stretch/>
        </p:blipFill>
        <p:spPr>
          <a:xfrm>
            <a:off x="1" y="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363365149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400"/>
                                        <p:tgtEl>
                                          <p:spTgt spid="2">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4"/>
                                        </p:tgtEl>
                                        <p:attrNameLst>
                                          <p:attrName>style.visibility</p:attrName>
                                        </p:attrNameLst>
                                      </p:cBhvr>
                                      <p:to>
                                        <p:strVal val="visible"/>
                                      </p:to>
                                    </p:set>
                                    <p:animEffect transition="in" filter="fade">
                                      <p:cBhvr>
                                        <p:cTn id="10" dur="4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4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4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6" name="Rectangle 4"/>
          <p:cNvSpPr>
            <a:spLocks noGrp="1" noChangeArrowheads="1"/>
          </p:cNvSpPr>
          <p:nvPr>
            <p:ph type="ctrTitle"/>
          </p:nvPr>
        </p:nvSpPr>
        <p:spPr>
          <a:xfrm>
            <a:off x="605481" y="228600"/>
            <a:ext cx="11059297" cy="1676401"/>
          </a:xfrm>
          <a:extLst>
            <a:ext uri="{FAA26D3D-D897-4be2-8F04-BA451C77F1D7}">
              <ma14:placeholderFlag xmlns="" xmlns:ma14="http://schemas.microsoft.com/office/mac/drawingml/2011/main" val="1"/>
            </a:ext>
          </a:extLst>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defRPr/>
            </a:pPr>
            <a:r>
              <a:rPr lang="en-US" b="1" dirty="0">
                <a:ln/>
                <a:solidFill>
                  <a:schemeClr val="bg2"/>
                </a:solidFill>
                <a:latin typeface="Cambria" panose="02040503050406030204" pitchFamily="18" charset="0"/>
              </a:rPr>
              <a:t>A shift in mindset is required</a:t>
            </a:r>
          </a:p>
        </p:txBody>
      </p:sp>
      <p:sp>
        <p:nvSpPr>
          <p:cNvPr id="13317" name="Rectangle 5"/>
          <p:cNvSpPr>
            <a:spLocks noGrp="1" noChangeArrowheads="1"/>
          </p:cNvSpPr>
          <p:nvPr>
            <p:ph type="subTitle" idx="1"/>
          </p:nvPr>
        </p:nvSpPr>
        <p:spPr>
          <a:xfrm>
            <a:off x="222423" y="4510216"/>
            <a:ext cx="11751274" cy="1940011"/>
          </a:xfrm>
        </p:spPr>
        <p:txBody>
          <a:bodyPr>
            <a:noAutofit/>
          </a:bodyPr>
          <a:lstStyle/>
          <a:p>
            <a:r>
              <a:rPr lang="en-US" altLang="en-US" sz="4800" b="1" i="1" dirty="0">
                <a:solidFill>
                  <a:schemeClr val="bg1"/>
                </a:solidFill>
                <a:latin typeface="Georgia" pitchFamily="18" charset="0"/>
              </a:rPr>
              <a:t>We become a Church that Provides</a:t>
            </a:r>
          </a:p>
          <a:p>
            <a:r>
              <a:rPr lang="en-US" altLang="en-US" sz="4800" b="1" i="1" dirty="0">
                <a:solidFill>
                  <a:schemeClr val="bg1"/>
                </a:solidFill>
                <a:latin typeface="Georgia" pitchFamily="18" charset="0"/>
              </a:rPr>
              <a:t>No longer a ‘provided for’ Church</a:t>
            </a:r>
          </a:p>
        </p:txBody>
      </p:sp>
      <p:pic>
        <p:nvPicPr>
          <p:cNvPr id="13322" name="Picture 10" descr="C:\My Documents\Animations\Church.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375189" y="2111313"/>
            <a:ext cx="1309816" cy="178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13868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afterEffect">
                                  <p:stCondLst>
                                    <p:cond delay="0"/>
                                  </p:stCondLst>
                                  <p:childTnLst>
                                    <p:set>
                                      <p:cBhvr>
                                        <p:cTn id="6" dur="1" fill="hold">
                                          <p:stCondLst>
                                            <p:cond delay="0"/>
                                          </p:stCondLst>
                                        </p:cTn>
                                        <p:tgtEl>
                                          <p:spTgt spid="13316"/>
                                        </p:tgtEl>
                                        <p:attrNameLst>
                                          <p:attrName>style.visibility</p:attrName>
                                        </p:attrNameLst>
                                      </p:cBhvr>
                                      <p:to>
                                        <p:strVal val="visible"/>
                                      </p:to>
                                    </p:set>
                                    <p:anim calcmode="lin" valueType="num">
                                      <p:cBhvr additive="base">
                                        <p:cTn id="7" dur="500" fill="hold"/>
                                        <p:tgtEl>
                                          <p:spTgt spid="13316"/>
                                        </p:tgtEl>
                                        <p:attrNameLst>
                                          <p:attrName>ppt_x</p:attrName>
                                        </p:attrNameLst>
                                      </p:cBhvr>
                                      <p:tavLst>
                                        <p:tav tm="0">
                                          <p:val>
                                            <p:strVal val="#ppt_x"/>
                                          </p:val>
                                        </p:tav>
                                        <p:tav tm="100000">
                                          <p:val>
                                            <p:strVal val="#ppt_x"/>
                                          </p:val>
                                        </p:tav>
                                      </p:tavLst>
                                    </p:anim>
                                    <p:anim calcmode="lin" valueType="num">
                                      <p:cBhvr additive="base">
                                        <p:cTn id="8" dur="500" fill="hold"/>
                                        <p:tgtEl>
                                          <p:spTgt spid="13316"/>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10000"/>
                                  </p:stCondLst>
                                  <p:childTnLst>
                                    <p:set>
                                      <p:cBhvr>
                                        <p:cTn id="11" dur="1" fill="hold">
                                          <p:stCondLst>
                                            <p:cond delay="0"/>
                                          </p:stCondLst>
                                        </p:cTn>
                                        <p:tgtEl>
                                          <p:spTgt spid="13317">
                                            <p:txEl>
                                              <p:pRg st="0" end="0"/>
                                            </p:txEl>
                                          </p:spTgt>
                                        </p:tgtEl>
                                        <p:attrNameLst>
                                          <p:attrName>style.visibility</p:attrName>
                                        </p:attrNameLst>
                                      </p:cBhvr>
                                      <p:to>
                                        <p:strVal val="visible"/>
                                      </p:to>
                                    </p:set>
                                    <p:anim calcmode="lin" valueType="num">
                                      <p:cBhvr additive="base">
                                        <p:cTn id="12" dur="500" fill="hold"/>
                                        <p:tgtEl>
                                          <p:spTgt spid="1331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3317">
                                            <p:txEl>
                                              <p:pRg st="0" end="0"/>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1000"/>
                            </p:stCondLst>
                            <p:childTnLst>
                              <p:par>
                                <p:cTn id="15" presetID="2" presetClass="entr" presetSubtype="4" fill="hold" grpId="0" nodeType="afterEffect">
                                  <p:stCondLst>
                                    <p:cond delay="20000"/>
                                  </p:stCondLst>
                                  <p:childTnLst>
                                    <p:set>
                                      <p:cBhvr>
                                        <p:cTn id="16" dur="1" fill="hold">
                                          <p:stCondLst>
                                            <p:cond delay="0"/>
                                          </p:stCondLst>
                                        </p:cTn>
                                        <p:tgtEl>
                                          <p:spTgt spid="13317">
                                            <p:txEl>
                                              <p:pRg st="1" end="1"/>
                                            </p:txEl>
                                          </p:spTgt>
                                        </p:tgtEl>
                                        <p:attrNameLst>
                                          <p:attrName>style.visibility</p:attrName>
                                        </p:attrNameLst>
                                      </p:cBhvr>
                                      <p:to>
                                        <p:strVal val="visible"/>
                                      </p:to>
                                    </p:set>
                                    <p:anim calcmode="lin" valueType="num">
                                      <p:cBhvr additive="base">
                                        <p:cTn id="17" dur="500" fill="hold"/>
                                        <p:tgtEl>
                                          <p:spTgt spid="13317">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3317">
                                            <p:txEl>
                                              <p:pRg st="1" end="1"/>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31500"/>
                            </p:stCondLst>
                            <p:childTnLst>
                              <p:par>
                                <p:cTn id="20" presetID="1" presetClass="entr" presetSubtype="0" fill="hold" nodeType="afterEffect">
                                  <p:stCondLst>
                                    <p:cond delay="3000"/>
                                  </p:stCondLst>
                                  <p:childTnLst>
                                    <p:set>
                                      <p:cBhvr>
                                        <p:cTn id="21" dur="1" fill="hold">
                                          <p:stCondLst>
                                            <p:cond delay="499"/>
                                          </p:stCondLst>
                                        </p:cTn>
                                        <p:tgtEl>
                                          <p:spTgt spid="133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7" grpId="0" build="p" autoUpdateAnimBg="0" advAuto="1000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414" name="Picture 6" descr="C:\My Documents\My Pictures\Parish Stage 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4426" y="301508"/>
            <a:ext cx="8023452" cy="58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331CE203-E0CB-3848-93BF-308944C44346}"/>
              </a:ext>
            </a:extLst>
          </p:cNvPr>
          <p:cNvSpPr>
            <a:spLocks noGrp="1"/>
          </p:cNvSpPr>
          <p:nvPr>
            <p:ph type="title"/>
          </p:nvPr>
        </p:nvSpPr>
        <p:spPr>
          <a:xfrm>
            <a:off x="345989" y="365125"/>
            <a:ext cx="3373395" cy="5788540"/>
          </a:xfrm>
        </p:spPr>
        <p:txBody>
          <a:bodyPr>
            <a:normAutofit/>
          </a:bodyPr>
          <a:lstStyle/>
          <a:p>
            <a:r>
              <a:rPr lang="en-US" sz="4000" b="1" dirty="0">
                <a:solidFill>
                  <a:schemeClr val="bg2"/>
                </a:solidFill>
                <a:latin typeface="Georgia" charset="0"/>
              </a:rPr>
              <a:t>Our journey takes us from a</a:t>
            </a:r>
            <a:br>
              <a:rPr lang="en-US" sz="4000" b="1" dirty="0">
                <a:solidFill>
                  <a:schemeClr val="bg2"/>
                </a:solidFill>
                <a:latin typeface="Georgia" charset="0"/>
              </a:rPr>
            </a:br>
            <a:r>
              <a:rPr lang="en-US" sz="4000" b="1" dirty="0">
                <a:solidFill>
                  <a:schemeClr val="bg2"/>
                </a:solidFill>
                <a:latin typeface="Georgia" charset="0"/>
              </a:rPr>
              <a:t>priest-centered Church</a:t>
            </a:r>
            <a:endParaRPr lang="en-US" sz="4000" dirty="0">
              <a:solidFill>
                <a:schemeClr val="bg2"/>
              </a:solidFill>
            </a:endParaRPr>
          </a:p>
        </p:txBody>
      </p:sp>
    </p:spTree>
    <p:extLst>
      <p:ext uri="{BB962C8B-B14F-4D97-AF65-F5344CB8AC3E}">
        <p14:creationId xmlns:p14="http://schemas.microsoft.com/office/powerpoint/2010/main" val="24125654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7414"/>
                                        </p:tgtEl>
                                        <p:attrNameLst>
                                          <p:attrName>style.visibility</p:attrName>
                                        </p:attrNameLst>
                                      </p:cBhvr>
                                      <p:to>
                                        <p:strVal val="visible"/>
                                      </p:to>
                                    </p:set>
                                    <p:animEffect transition="in" filter="dissolve">
                                      <p:cBhvr>
                                        <p:cTn id="7" dur="5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61" name="Rectangle 5"/>
          <p:cNvSpPr>
            <a:spLocks noGrp="1" noChangeArrowheads="1"/>
          </p:cNvSpPr>
          <p:nvPr>
            <p:ph type="title"/>
          </p:nvPr>
        </p:nvSpPr>
        <p:spPr>
          <a:xfrm>
            <a:off x="7464614" y="1783959"/>
            <a:ext cx="4087306" cy="2889114"/>
          </a:xfrm>
        </p:spPr>
        <p:txBody>
          <a:bodyPr vert="horz" lIns="91440" tIns="45720" rIns="91440" bIns="45720" rtlCol="0" anchor="b">
            <a:normAutofit fontScale="90000"/>
          </a:bodyPr>
          <a:lstStyle/>
          <a:p>
            <a:r>
              <a:rPr lang="en-US" altLang="en-US" sz="5300" b="1" dirty="0"/>
              <a:t>To a Church which is truly a </a:t>
            </a:r>
            <a:r>
              <a:rPr lang="en-US" altLang="en-US" sz="5300" b="1" i="1" u="sng" dirty="0"/>
              <a:t>Communion of Communities</a:t>
            </a:r>
            <a:r>
              <a:rPr lang="en-US" altLang="en-US" sz="5300" b="1" dirty="0"/>
              <a:t>!!</a:t>
            </a:r>
            <a:br>
              <a:rPr lang="en-US" altLang="en-US" sz="3800" dirty="0"/>
            </a:br>
            <a:endParaRPr lang="en-US" altLang="en-US" sz="3800" dirty="0"/>
          </a:p>
        </p:txBody>
      </p:sp>
      <p:sp>
        <p:nvSpPr>
          <p:cNvPr id="75" name="Freeform: Shape 74">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9462" name="Picture 6" descr="C:\My Documents\My Pictures\Parish Stage 05.jpg"/>
          <p:cNvPicPr>
            <a:picLocks noChangeAspect="1" noChangeArrowheads="1"/>
          </p:cNvPicPr>
          <p:nvPr/>
        </p:nvPicPr>
        <p:blipFill rotWithShape="1">
          <a:blip r:embed="rId2">
            <a:extLst>
              <a:ext uri="{28A0092B-C50C-407E-A947-70E740481C1C}">
                <a14:useLocalDpi xmlns:a14="http://schemas.microsoft.com/office/drawing/2010/main" val="0"/>
              </a:ext>
            </a:extLst>
          </a:blip>
          <a:srcRect l="13678" r="8690" b="2"/>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7192784"/>
      </p:ext>
    </p:extLst>
  </p:cSld>
  <p:clrMapOvr>
    <a:overrideClrMapping bg1="dk1" tx1="lt1" bg2="dk2" tx2="lt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afterEffect">
                                  <p:stCondLst>
                                    <p:cond delay="0"/>
                                  </p:stCondLst>
                                  <p:childTnLst>
                                    <p:set>
                                      <p:cBhvr>
                                        <p:cTn id="6" dur="1" fill="hold">
                                          <p:stCondLst>
                                            <p:cond delay="0"/>
                                          </p:stCondLst>
                                        </p:cTn>
                                        <p:tgtEl>
                                          <p:spTgt spid="19462"/>
                                        </p:tgtEl>
                                        <p:attrNameLst>
                                          <p:attrName>style.visibility</p:attrName>
                                        </p:attrNameLst>
                                      </p:cBhvr>
                                      <p:to>
                                        <p:strVal val="visible"/>
                                      </p:to>
                                    </p:set>
                                    <p:anim calcmode="lin" valueType="num">
                                      <p:cBhvr additive="base">
                                        <p:cTn id="7" dur="500" fill="hold"/>
                                        <p:tgtEl>
                                          <p:spTgt spid="19462"/>
                                        </p:tgtEl>
                                        <p:attrNameLst>
                                          <p:attrName>ppt_x</p:attrName>
                                        </p:attrNameLst>
                                      </p:cBhvr>
                                      <p:tavLst>
                                        <p:tav tm="0">
                                          <p:val>
                                            <p:strVal val="#ppt_x"/>
                                          </p:val>
                                        </p:tav>
                                        <p:tav tm="100000">
                                          <p:val>
                                            <p:strVal val="#ppt_x"/>
                                          </p:val>
                                        </p:tav>
                                      </p:tavLst>
                                    </p:anim>
                                    <p:anim calcmode="lin" valueType="num">
                                      <p:cBhvr additive="base">
                                        <p:cTn id="8" dur="500" fill="hold"/>
                                        <p:tgtEl>
                                          <p:spTgt spid="19462"/>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3000"/>
                                  </p:stCondLst>
                                  <p:childTnLst>
                                    <p:set>
                                      <p:cBhvr>
                                        <p:cTn id="11" dur="1" fill="hold">
                                          <p:stCondLst>
                                            <p:cond delay="0"/>
                                          </p:stCondLst>
                                        </p:cTn>
                                        <p:tgtEl>
                                          <p:spTgt spid="19461"/>
                                        </p:tgtEl>
                                        <p:attrNameLst>
                                          <p:attrName>style.visibility</p:attrName>
                                        </p:attrNameLst>
                                      </p:cBhvr>
                                      <p:to>
                                        <p:strVal val="visible"/>
                                      </p:to>
                                    </p:set>
                                    <p:anim calcmode="lin" valueType="num">
                                      <p:cBhvr additive="base">
                                        <p:cTn id="12" dur="500" fill="hold"/>
                                        <p:tgtEl>
                                          <p:spTgt spid="19461"/>
                                        </p:tgtEl>
                                        <p:attrNameLst>
                                          <p:attrName>ppt_x</p:attrName>
                                        </p:attrNameLst>
                                      </p:cBhvr>
                                      <p:tavLst>
                                        <p:tav tm="0">
                                          <p:val>
                                            <p:strVal val="#ppt_x"/>
                                          </p:val>
                                        </p:tav>
                                        <p:tav tm="100000">
                                          <p:val>
                                            <p:strVal val="#ppt_x"/>
                                          </p:val>
                                        </p:tav>
                                      </p:tavLst>
                                    </p:anim>
                                    <p:anim calcmode="lin" valueType="num">
                                      <p:cBhvr additive="base">
                                        <p:cTn id="13" dur="500" fill="hold"/>
                                        <p:tgtEl>
                                          <p:spTgt spid="194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6" name="Rectangle 8"/>
          <p:cNvSpPr>
            <a:spLocks noGrp="1" noChangeArrowheads="1"/>
          </p:cNvSpPr>
          <p:nvPr>
            <p:ph type="title"/>
          </p:nvPr>
        </p:nvSpPr>
        <p:spPr>
          <a:xfrm>
            <a:off x="605481" y="609600"/>
            <a:ext cx="11022227" cy="5562600"/>
          </a:xfrm>
          <a:extLst>
            <a:ext uri="{FAA26D3D-D897-4be2-8F04-BA451C77F1D7}">
              <ma14:placeholderFlag xmlns="" xmlns:ma14="http://schemas.microsoft.com/office/mac/drawingml/2011/main" val="1"/>
            </a:ext>
          </a:extLst>
        </p:spPr>
        <p:txBody>
          <a:bodyPr>
            <a:normAutofit/>
            <a:scene3d>
              <a:camera prst="orthographicFront"/>
              <a:lightRig rig="soft" dir="t">
                <a:rot lat="0" lon="0" rev="10800000"/>
              </a:lightRig>
            </a:scene3d>
            <a:sp3d>
              <a:bevelT w="27940" h="12700"/>
              <a:contourClr>
                <a:srgbClr val="DDDDDD"/>
              </a:contourClr>
            </a:sp3d>
          </a:bodyPr>
          <a:lstStyle/>
          <a:p>
            <a:pPr>
              <a:defRPr/>
            </a:pPr>
            <a:r>
              <a:rPr lang="en-US" sz="5400" b="1" spc="150" dirty="0">
                <a:ln w="11430"/>
                <a:solidFill>
                  <a:schemeClr val="bg1"/>
                </a:solidFill>
                <a:effectLst>
                  <a:outerShdw blurRad="25400" algn="tl" rotWithShape="0">
                    <a:srgbClr val="000000">
                      <a:alpha val="43000"/>
                    </a:srgbClr>
                  </a:outerShdw>
                </a:effectLst>
                <a:latin typeface="Georgia" charset="0"/>
              </a:rPr>
              <a:t>Stewardship helps (</a:t>
            </a:r>
            <a:r>
              <a:rPr lang="en-US" sz="5400" b="1" u="sng" spc="150" dirty="0">
                <a:ln w="11430"/>
                <a:solidFill>
                  <a:schemeClr val="bg1"/>
                </a:solidFill>
                <a:effectLst>
                  <a:outerShdw blurRad="25400" algn="tl" rotWithShape="0">
                    <a:srgbClr val="000000">
                      <a:alpha val="43000"/>
                    </a:srgbClr>
                  </a:outerShdw>
                </a:effectLst>
                <a:latin typeface="Georgia" charset="0"/>
              </a:rPr>
              <a:t>and challenges</a:t>
            </a:r>
            <a:r>
              <a:rPr lang="en-US" sz="5400" b="1" spc="150" dirty="0">
                <a:ln w="11430"/>
                <a:solidFill>
                  <a:schemeClr val="bg1"/>
                </a:solidFill>
                <a:effectLst>
                  <a:outerShdw blurRad="25400" algn="tl" rotWithShape="0">
                    <a:srgbClr val="000000">
                      <a:alpha val="43000"/>
                    </a:srgbClr>
                  </a:outerShdw>
                </a:effectLst>
                <a:latin typeface="Georgia" charset="0"/>
              </a:rPr>
              <a:t>) you to accept and assume your </a:t>
            </a:r>
            <a:r>
              <a:rPr lang="en-US" sz="5400" b="1" u="sng" spc="150" dirty="0">
                <a:ln w="11430"/>
                <a:solidFill>
                  <a:schemeClr val="bg1"/>
                </a:solidFill>
                <a:effectLst>
                  <a:outerShdw blurRad="25400" algn="tl" rotWithShape="0">
                    <a:srgbClr val="000000">
                      <a:alpha val="43000"/>
                    </a:srgbClr>
                  </a:outerShdw>
                </a:effectLst>
                <a:latin typeface="Georgia" charset="0"/>
              </a:rPr>
              <a:t>rightful ownership of and responsibility for the Church</a:t>
            </a:r>
            <a:endParaRPr lang="en-US" sz="5400" b="1" u="sng" spc="150" dirty="0">
              <a:ln w="11430"/>
              <a:solidFill>
                <a:schemeClr val="bg1"/>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27968239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22536"/>
                                        </p:tgtEl>
                                        <p:attrNameLst>
                                          <p:attrName>style.visibility</p:attrName>
                                        </p:attrNameLst>
                                      </p:cBhvr>
                                      <p:to>
                                        <p:strVal val="visible"/>
                                      </p:to>
                                    </p:set>
                                    <p:anim calcmode="lin" valueType="num">
                                      <p:cBhvr additive="base">
                                        <p:cTn id="7" dur="500" fill="hold"/>
                                        <p:tgtEl>
                                          <p:spTgt spid="22536"/>
                                        </p:tgtEl>
                                        <p:attrNameLst>
                                          <p:attrName>ppt_x</p:attrName>
                                        </p:attrNameLst>
                                      </p:cBhvr>
                                      <p:tavLst>
                                        <p:tav tm="0">
                                          <p:val>
                                            <p:strVal val="0-#ppt_w/2"/>
                                          </p:val>
                                        </p:tav>
                                        <p:tav tm="100000">
                                          <p:val>
                                            <p:strVal val="#ppt_x"/>
                                          </p:val>
                                        </p:tav>
                                      </p:tavLst>
                                    </p:anim>
                                    <p:anim calcmode="lin" valueType="num">
                                      <p:cBhvr additive="base">
                                        <p:cTn id="8" dur="500" fill="hold"/>
                                        <p:tgtEl>
                                          <p:spTgt spid="225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Freeform: Shape 72">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5" name="Freeform: Shape 74">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106" name="Rectangle 2"/>
          <p:cNvSpPr>
            <a:spLocks noGrp="1" noChangeArrowheads="1"/>
          </p:cNvSpPr>
          <p:nvPr>
            <p:ph type="title"/>
          </p:nvPr>
        </p:nvSpPr>
        <p:spPr>
          <a:xfrm>
            <a:off x="1524003" y="1999615"/>
            <a:ext cx="9144000" cy="2764028"/>
          </a:xfrm>
        </p:spPr>
        <p:txBody>
          <a:bodyPr vert="horz" lIns="91440" tIns="45720" rIns="91440" bIns="45720" rtlCol="0" anchor="ctr">
            <a:noAutofit/>
          </a:bodyPr>
          <a:lstStyle/>
          <a:p>
            <a:pPr algn="ctr"/>
            <a:r>
              <a:rPr lang="en-US" altLang="en-US" b="1" kern="1200" dirty="0">
                <a:solidFill>
                  <a:schemeClr val="bg1"/>
                </a:solidFill>
                <a:latin typeface="Georgia" panose="02040502050405020303" pitchFamily="18" charset="0"/>
              </a:rPr>
              <a:t>Christian Stewardship ensures that the Parish</a:t>
            </a:r>
            <a:r>
              <a:rPr lang="en-US" altLang="ja-JP" b="1" kern="1200" dirty="0">
                <a:solidFill>
                  <a:schemeClr val="bg1"/>
                </a:solidFill>
                <a:latin typeface="Georgia" panose="02040502050405020303" pitchFamily="18" charset="0"/>
              </a:rPr>
              <a:t>’s needs are met, that the faithful are ministered to, and that each parishioner has an active participation and involvement in the life of the Parish</a:t>
            </a:r>
            <a:endParaRPr lang="en-US" altLang="en-US" b="1" kern="1200" dirty="0">
              <a:solidFill>
                <a:schemeClr val="bg1"/>
              </a:solidFill>
              <a:latin typeface="Georgia" panose="02040502050405020303" pitchFamily="18" charset="0"/>
            </a:endParaRPr>
          </a:p>
        </p:txBody>
      </p:sp>
      <p:sp>
        <p:nvSpPr>
          <p:cNvPr id="77" name="Rectangle 76">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90657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iterate type="lt">
                                    <p:tmAbs val="75"/>
                                  </p:iterate>
                                  <p:childTnLst>
                                    <p:set>
                                      <p:cBhvr>
                                        <p:cTn id="6" dur="1" fill="hold">
                                          <p:stCondLst>
                                            <p:cond delay="74"/>
                                          </p:stCondLst>
                                        </p:cTn>
                                        <p:tgtEl>
                                          <p:spTgt spid="47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839" y="274638"/>
            <a:ext cx="11318788" cy="6323012"/>
          </a:xfrm>
        </p:spPr>
        <p:txBody>
          <a:bodyPr>
            <a:normAutofit fontScale="90000"/>
          </a:bodyPr>
          <a:lstStyle/>
          <a:p>
            <a:pPr algn="ctr"/>
            <a:r>
              <a:rPr lang="en-ZA" altLang="en-US" sz="4000" b="1" i="1" dirty="0">
                <a:solidFill>
                  <a:schemeClr val="bg1"/>
                </a:solidFill>
                <a:sym typeface="Monotype Sorts" pitchFamily="2" charset="2"/>
              </a:rPr>
              <a:t></a:t>
            </a:r>
            <a:br>
              <a:rPr lang="en-ZA" altLang="en-US" sz="4000" b="1" i="1" dirty="0">
                <a:solidFill>
                  <a:schemeClr val="bg1"/>
                </a:solidFill>
              </a:rPr>
            </a:br>
            <a:r>
              <a:rPr lang="en-ZA" altLang="en-US" sz="5400" b="1" i="1" dirty="0">
                <a:solidFill>
                  <a:schemeClr val="bg1"/>
                </a:solidFill>
                <a:latin typeface="Georgia" pitchFamily="18" charset="0"/>
              </a:rPr>
              <a:t>We can do no great things,</a:t>
            </a:r>
            <a:br>
              <a:rPr lang="en-ZA" altLang="en-US" sz="5400" b="1" i="1" dirty="0">
                <a:solidFill>
                  <a:schemeClr val="bg1"/>
                </a:solidFill>
                <a:latin typeface="Georgia" pitchFamily="18" charset="0"/>
              </a:rPr>
            </a:br>
            <a:r>
              <a:rPr lang="en-ZA" altLang="en-US" sz="5400" b="1" i="1" dirty="0">
                <a:solidFill>
                  <a:schemeClr val="bg1"/>
                </a:solidFill>
                <a:latin typeface="Georgia" pitchFamily="18" charset="0"/>
              </a:rPr>
              <a:t>only little things with great love.</a:t>
            </a:r>
            <a:br>
              <a:rPr lang="en-ZA" altLang="en-US" sz="5400" b="1" i="1" dirty="0">
                <a:solidFill>
                  <a:schemeClr val="bg1"/>
                </a:solidFill>
                <a:latin typeface="Georgia" pitchFamily="18" charset="0"/>
              </a:rPr>
            </a:br>
            <a:r>
              <a:rPr lang="en-ZA" altLang="en-US" sz="5400" b="1" i="1" dirty="0">
                <a:solidFill>
                  <a:schemeClr val="bg1"/>
                </a:solidFill>
                <a:latin typeface="Georgia" pitchFamily="18" charset="0"/>
              </a:rPr>
              <a:t>You can do what I can’t do.</a:t>
            </a:r>
            <a:br>
              <a:rPr lang="en-ZA" altLang="en-US" sz="5400" b="1" i="1" dirty="0">
                <a:solidFill>
                  <a:schemeClr val="bg1"/>
                </a:solidFill>
                <a:latin typeface="Georgia" pitchFamily="18" charset="0"/>
              </a:rPr>
            </a:br>
            <a:r>
              <a:rPr lang="en-ZA" altLang="en-US" sz="5400" b="1" i="1" dirty="0">
                <a:solidFill>
                  <a:schemeClr val="bg1"/>
                </a:solidFill>
                <a:latin typeface="Georgia" pitchFamily="18" charset="0"/>
              </a:rPr>
              <a:t>I can do what you can’t do.</a:t>
            </a:r>
            <a:br>
              <a:rPr lang="en-ZA" altLang="en-US" sz="5400" b="1" i="1" dirty="0">
                <a:solidFill>
                  <a:schemeClr val="bg1"/>
                </a:solidFill>
                <a:latin typeface="Georgia" pitchFamily="18" charset="0"/>
              </a:rPr>
            </a:br>
            <a:r>
              <a:rPr lang="en-ZA" altLang="en-US" sz="5400" b="1" i="1" dirty="0">
                <a:solidFill>
                  <a:schemeClr val="bg1"/>
                </a:solidFill>
                <a:latin typeface="Georgia" pitchFamily="18" charset="0"/>
              </a:rPr>
              <a:t>Together we can do something</a:t>
            </a:r>
            <a:br>
              <a:rPr lang="en-ZA" altLang="en-US" sz="5400" b="1" i="1" dirty="0">
                <a:solidFill>
                  <a:schemeClr val="bg1"/>
                </a:solidFill>
                <a:latin typeface="Georgia" pitchFamily="18" charset="0"/>
              </a:rPr>
            </a:br>
            <a:r>
              <a:rPr lang="en-ZA" altLang="en-US" sz="5400" b="1" i="1" dirty="0">
                <a:solidFill>
                  <a:schemeClr val="bg1"/>
                </a:solidFill>
                <a:latin typeface="Georgia" pitchFamily="18" charset="0"/>
              </a:rPr>
              <a:t>beautiful for God.</a:t>
            </a:r>
            <a:br>
              <a:rPr lang="en-ZA" altLang="en-US" sz="5400" b="1" dirty="0">
                <a:solidFill>
                  <a:schemeClr val="bg1"/>
                </a:solidFill>
                <a:latin typeface="Georgia" pitchFamily="18" charset="0"/>
              </a:rPr>
            </a:br>
            <a:br>
              <a:rPr lang="en-ZA" altLang="en-US" sz="4000" b="1" dirty="0">
                <a:solidFill>
                  <a:schemeClr val="bg1"/>
                </a:solidFill>
                <a:latin typeface="Georgia" pitchFamily="18" charset="0"/>
              </a:rPr>
            </a:br>
            <a:r>
              <a:rPr lang="en-ZA" altLang="en-US" sz="4000" b="1" dirty="0">
                <a:solidFill>
                  <a:schemeClr val="bg1"/>
                </a:solidFill>
                <a:latin typeface="Georgia" pitchFamily="18" charset="0"/>
              </a:rPr>
              <a:t>(St. Theresa of Calcutta)</a:t>
            </a:r>
            <a:br>
              <a:rPr lang="en-ZA" altLang="en-US" sz="4000" b="1" dirty="0">
                <a:solidFill>
                  <a:schemeClr val="bg2"/>
                </a:solidFill>
                <a:latin typeface="Georgia" pitchFamily="18" charset="0"/>
              </a:rPr>
            </a:br>
            <a:endParaRPr lang="en-US" altLang="en-US" sz="4000" b="1" dirty="0">
              <a:solidFill>
                <a:schemeClr val="bg2"/>
              </a:solidFill>
              <a:latin typeface="Georgia" pitchFamily="18" charset="0"/>
            </a:endParaRPr>
          </a:p>
        </p:txBody>
      </p:sp>
    </p:spTree>
    <p:extLst>
      <p:ext uri="{BB962C8B-B14F-4D97-AF65-F5344CB8AC3E}">
        <p14:creationId xmlns:p14="http://schemas.microsoft.com/office/powerpoint/2010/main" val="3395811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341" y="274639"/>
            <a:ext cx="11269362" cy="6034087"/>
          </a:xfrm>
        </p:spPr>
        <p:txBody>
          <a:bodyPr>
            <a:noAutofit/>
          </a:bodyPr>
          <a:lstStyle/>
          <a:p>
            <a:pPr algn="ctr">
              <a:defRPr/>
            </a:pPr>
            <a:r>
              <a:rPr lang="en-US" sz="8000" b="1" dirty="0">
                <a:solidFill>
                  <a:schemeClr val="bg1"/>
                </a:solidFill>
                <a:latin typeface="Georgia"/>
                <a:cs typeface="Georgia"/>
              </a:rPr>
              <a:t>Stewardship is doing something beautiful </a:t>
            </a:r>
            <a:br>
              <a:rPr lang="en-US" sz="8000" b="1" dirty="0">
                <a:solidFill>
                  <a:schemeClr val="bg1"/>
                </a:solidFill>
                <a:latin typeface="Georgia"/>
                <a:cs typeface="Georgia"/>
              </a:rPr>
            </a:br>
            <a:r>
              <a:rPr lang="en-US" sz="8000" b="1" dirty="0">
                <a:solidFill>
                  <a:schemeClr val="bg1"/>
                </a:solidFill>
                <a:latin typeface="Georgia"/>
                <a:cs typeface="Georgia"/>
              </a:rPr>
              <a:t>for God.</a:t>
            </a:r>
          </a:p>
        </p:txBody>
      </p:sp>
    </p:spTree>
    <p:extLst>
      <p:ext uri="{BB962C8B-B14F-4D97-AF65-F5344CB8AC3E}">
        <p14:creationId xmlns:p14="http://schemas.microsoft.com/office/powerpoint/2010/main" val="40601441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TotalTime>
  <Words>350</Words>
  <Application>Microsoft Office PowerPoint</Application>
  <PresentationFormat>Widescreen</PresentationFormat>
  <Paragraphs>29</Paragraphs>
  <Slides>21</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31" baseType="lpstr">
      <vt:lpstr>Arial</vt:lpstr>
      <vt:lpstr>Bernard MT Condensed</vt:lpstr>
      <vt:lpstr>Calibri</vt:lpstr>
      <vt:lpstr>Calibri Light</vt:lpstr>
      <vt:lpstr>Cambria</vt:lpstr>
      <vt:lpstr>Georgia</vt:lpstr>
      <vt:lpstr>Rockwell</vt:lpstr>
      <vt:lpstr>Stencil</vt:lpstr>
      <vt:lpstr>Office Theme</vt:lpstr>
      <vt:lpstr>Clip</vt:lpstr>
      <vt:lpstr>PowerPoint Presentation</vt:lpstr>
      <vt:lpstr>What is  DIZIMO / Christian Stewardship?</vt:lpstr>
      <vt:lpstr>Stewardship/ DIZIMO  is the dedication of our Time, Talents and Treasures in thanksgiving to God and in acknowledgement of all that He has given to us.</vt:lpstr>
      <vt:lpstr>Where does the concept of Christian Stewardship  come from?</vt:lpstr>
      <vt:lpstr>There are 2 fundamental components to  Christian Stewardship</vt:lpstr>
      <vt:lpstr>1. Stewardship of Time</vt:lpstr>
      <vt:lpstr>2. Stewardship of Treasure (Financial Resources)</vt:lpstr>
      <vt:lpstr>PowerPoint Presentation</vt:lpstr>
      <vt:lpstr>When each parishioner makes a Dedication of their Time and Talents, our parish becomes a Living, Vibrant, Faith-filled Community</vt:lpstr>
      <vt:lpstr>The variety of Gifts given by the Spirit enables the Church to fulfill its divine mission of Evangelization</vt:lpstr>
      <vt:lpstr>Christian Stewardship helps each parishioner to recognize and acknowledge a fundamental truth of our faith</vt:lpstr>
      <vt:lpstr>We are the Church!!</vt:lpstr>
      <vt:lpstr>Stewardship enables us to express our joy in God’s abundant generosity towards us</vt:lpstr>
      <vt:lpstr>STEWARDSHIP helps us to respond to God’s goodness and generosity:</vt:lpstr>
      <vt:lpstr>A shift in mindset is required</vt:lpstr>
      <vt:lpstr>Our journey takes us from a priest-centered Church</vt:lpstr>
      <vt:lpstr>To a Church which is truly a Communion of Communities!! </vt:lpstr>
      <vt:lpstr>Stewardship helps (and challenges) you to accept and assume your rightful ownership of and responsibility for the Church</vt:lpstr>
      <vt:lpstr>Christian Stewardship ensures that the Parish’s needs are met, that the faithful are ministered to, and that each parishioner has an active participation and involvement in the life of the Parish</vt:lpstr>
      <vt:lpstr> We can do no great things, only little things with great love. You can do what I can’t do. I can do what you can’t do. Together we can do something beautiful for God.  (St. Theresa of Calcutta) </vt:lpstr>
      <vt:lpstr>Stewardship is doing something beautiful  for God.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Christian Stewardship</dc:title>
  <dc:creator>Desmond Nair</dc:creator>
  <cp:lastModifiedBy>David Houbert</cp:lastModifiedBy>
  <cp:revision>4</cp:revision>
  <dcterms:created xsi:type="dcterms:W3CDTF">2019-09-05T08:13:37Z</dcterms:created>
  <dcterms:modified xsi:type="dcterms:W3CDTF">2021-08-19T13:57:22Z</dcterms:modified>
</cp:coreProperties>
</file>